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8_432821CC.xml" ContentType="application/vnd.ms-powerpoint.comments+xml"/>
  <Override PartName="/ppt/notesSlides/notesSlide10.xml" ContentType="application/vnd.openxmlformats-officedocument.presentationml.notesSlide+xml"/>
  <Override PartName="/ppt/comments/modernComment_139_7127885D.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10_0.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4"/>
  </p:sldMasterIdLst>
  <p:notesMasterIdLst>
    <p:notesMasterId r:id="rId31"/>
  </p:notesMasterIdLst>
  <p:sldIdLst>
    <p:sldId id="305" r:id="rId5"/>
    <p:sldId id="261" r:id="rId6"/>
    <p:sldId id="262" r:id="rId7"/>
    <p:sldId id="263" r:id="rId8"/>
    <p:sldId id="307" r:id="rId9"/>
    <p:sldId id="310" r:id="rId10"/>
    <p:sldId id="309" r:id="rId11"/>
    <p:sldId id="308" r:id="rId12"/>
    <p:sldId id="312" r:id="rId13"/>
    <p:sldId id="313" r:id="rId14"/>
    <p:sldId id="267" r:id="rId15"/>
    <p:sldId id="266" r:id="rId16"/>
    <p:sldId id="268" r:id="rId17"/>
    <p:sldId id="270" r:id="rId18"/>
    <p:sldId id="271" r:id="rId19"/>
    <p:sldId id="272" r:id="rId20"/>
    <p:sldId id="273" r:id="rId21"/>
    <p:sldId id="274" r:id="rId22"/>
    <p:sldId id="275" r:id="rId23"/>
    <p:sldId id="280" r:id="rId24"/>
    <p:sldId id="281" r:id="rId25"/>
    <p:sldId id="282" r:id="rId26"/>
    <p:sldId id="283" r:id="rId27"/>
    <p:sldId id="284" r:id="rId28"/>
    <p:sldId id="285" r:id="rId29"/>
    <p:sldId id="286" r:id="rId30"/>
  </p:sldIdLst>
  <p:sldSz cx="7772400" cy="10058400"/>
  <p:notesSz cx="6858000" cy="9144000"/>
  <p:embeddedFontLst>
    <p:embeddedFont>
      <p:font typeface="Roboto" panose="02000000000000000000" pitchFamily="2" charset="0"/>
      <p:regular r:id="rId32"/>
      <p:bold r:id="rId33"/>
      <p:italic r:id="rId34"/>
      <p:boldItalic r:id="rId35"/>
    </p:embeddedFont>
    <p:embeddedFont>
      <p:font typeface="Roboto Black" panose="02000000000000000000" pitchFamily="2" charset="0"/>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355875B-60EB-57B5-5EC2-D904A37B1D15}" name="Suraj Thulluru" initials="ST" userId="0b27cab3abf12ea6" providerId="Windows Live"/>
  <p188:author id="{F8B59EE3-AF7A-72F0-1880-91F3C179AE9C}" name="vaibhav battula" initials="vb" userId="232b93aa8d50363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F24EA-4931-4F3E-9DC3-BFFBCBB5A98A}" v="525" dt="2025-02-26T01:43:46.743"/>
    <p1510:client id="{142E2E2F-78AD-704F-9D22-F21A799A200C}" v="318" dt="2025-02-26T22:01:11.128"/>
    <p1510:client id="{3874BFF6-820F-4165-9CDA-41D5CD1FE399}" v="65" dt="2025-02-27T00:02:40.147"/>
    <p1510:client id="{5CE27591-6C9C-43E9-A6FE-6B165550CD72}" v="83" dt="2025-02-27T12:51:45.783"/>
    <p1510:client id="{92547FF9-007C-49A8-884B-03D534B695E1}" v="111" dt="2025-02-27T00:42:03.333"/>
    <p1510:client id="{938F8871-39FC-4036-815C-9696BEC09738}" v="134" dt="2025-02-26T21:54:50.638"/>
    <p1510:client id="{94D54C3C-119D-4FBE-B7E7-FDA33A6DB375}" v="56" dt="2025-02-26T02:35:19.569"/>
    <p1510:client id="{960FA5F7-BF4A-49F3-A5B9-BB105647DF2C}" v="447" dt="2025-02-26T02:10:44.561"/>
    <p1510:client id="{E0A4E4C6-7A14-410F-96B7-2E315BAA15A0}" v="1308" dt="2025-02-26T03:49:48.232"/>
    <p1510:client id="{FAC917DE-2F67-43EA-9E8E-AC93F20EEFC9}" v="521" dt="2025-02-26T22:34:50.531"/>
  </p1510:revLst>
</p1510:revInfo>
</file>

<file path=ppt/tableStyles.xml><?xml version="1.0" encoding="utf-8"?>
<a:tblStyleLst xmlns:a="http://schemas.openxmlformats.org/drawingml/2006/main" def="{00303832-5AA6-43BC-B9F6-F03B1BD7682E}">
  <a:tblStyle styleId="{00303832-5AA6-43BC-B9F6-F03B1BD768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168"/>
        <p:guide pos="2448"/>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3.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bhav battula" userId="232b93aa8d50363e" providerId="Windows Live" clId="Web-{FAC917DE-2F67-43EA-9E8E-AC93F20EEFC9}"/>
    <pc:docChg chg="delSld modSld sldOrd">
      <pc:chgData name="vaibhav battula" userId="232b93aa8d50363e" providerId="Windows Live" clId="Web-{FAC917DE-2F67-43EA-9E8E-AC93F20EEFC9}" dt="2025-02-26T22:34:50.531" v="502" actId="20577"/>
      <pc:docMkLst>
        <pc:docMk/>
      </pc:docMkLst>
      <pc:sldChg chg="addSp delSp modSp">
        <pc:chgData name="vaibhav battula" userId="232b93aa8d50363e" providerId="Windows Live" clId="Web-{FAC917DE-2F67-43EA-9E8E-AC93F20EEFC9}" dt="2025-02-26T22:34:50.531" v="502" actId="20577"/>
        <pc:sldMkLst>
          <pc:docMk/>
          <pc:sldMk cId="0" sldId="262"/>
        </pc:sldMkLst>
        <pc:spChg chg="add mod">
          <ac:chgData name="vaibhav battula" userId="232b93aa8d50363e" providerId="Windows Live" clId="Web-{FAC917DE-2F67-43EA-9E8E-AC93F20EEFC9}" dt="2025-02-26T22:34:50.531" v="502" actId="20577"/>
          <ac:spMkLst>
            <pc:docMk/>
            <pc:sldMk cId="0" sldId="262"/>
            <ac:spMk id="3" creationId="{1D6FA758-4F39-2761-7EE2-E41DF3CDACA7}"/>
          </ac:spMkLst>
        </pc:spChg>
        <pc:spChg chg="del mod">
          <ac:chgData name="vaibhav battula" userId="232b93aa8d50363e" providerId="Windows Live" clId="Web-{FAC917DE-2F67-43EA-9E8E-AC93F20EEFC9}" dt="2025-02-26T22:17:21.519" v="157"/>
          <ac:spMkLst>
            <pc:docMk/>
            <pc:sldMk cId="0" sldId="262"/>
            <ac:spMk id="189" creationId="{00000000-0000-0000-0000-000000000000}"/>
          </ac:spMkLst>
        </pc:spChg>
      </pc:sldChg>
      <pc:sldChg chg="modSp">
        <pc:chgData name="vaibhav battula" userId="232b93aa8d50363e" providerId="Windows Live" clId="Web-{FAC917DE-2F67-43EA-9E8E-AC93F20EEFC9}" dt="2025-02-26T22:08:15.544" v="73" actId="1076"/>
        <pc:sldMkLst>
          <pc:docMk/>
          <pc:sldMk cId="0" sldId="263"/>
        </pc:sldMkLst>
        <pc:spChg chg="mod">
          <ac:chgData name="vaibhav battula" userId="232b93aa8d50363e" providerId="Windows Live" clId="Web-{FAC917DE-2F67-43EA-9E8E-AC93F20EEFC9}" dt="2025-02-26T22:08:15.544" v="73" actId="1076"/>
          <ac:spMkLst>
            <pc:docMk/>
            <pc:sldMk cId="0" sldId="263"/>
            <ac:spMk id="194" creationId="{00000000-0000-0000-0000-000000000000}"/>
          </ac:spMkLst>
        </pc:spChg>
      </pc:sldChg>
      <pc:sldChg chg="addSp delSp modSp ord">
        <pc:chgData name="vaibhav battula" userId="232b93aa8d50363e" providerId="Windows Live" clId="Web-{FAC917DE-2F67-43EA-9E8E-AC93F20EEFC9}" dt="2025-02-26T22:25:06.272" v="355" actId="20577"/>
        <pc:sldMkLst>
          <pc:docMk/>
          <pc:sldMk cId="0" sldId="266"/>
        </pc:sldMkLst>
        <pc:spChg chg="del">
          <ac:chgData name="vaibhav battula" userId="232b93aa8d50363e" providerId="Windows Live" clId="Web-{FAC917DE-2F67-43EA-9E8E-AC93F20EEFC9}" dt="2025-02-26T22:23:50.738" v="344"/>
          <ac:spMkLst>
            <pc:docMk/>
            <pc:sldMk cId="0" sldId="266"/>
            <ac:spMk id="218" creationId="{00000000-0000-0000-0000-000000000000}"/>
          </ac:spMkLst>
        </pc:spChg>
        <pc:spChg chg="mod">
          <ac:chgData name="vaibhav battula" userId="232b93aa8d50363e" providerId="Windows Live" clId="Web-{FAC917DE-2F67-43EA-9E8E-AC93F20EEFC9}" dt="2025-02-26T22:25:06.272" v="355" actId="20577"/>
          <ac:spMkLst>
            <pc:docMk/>
            <pc:sldMk cId="0" sldId="266"/>
            <ac:spMk id="219" creationId="{00000000-0000-0000-0000-000000000000}"/>
          </ac:spMkLst>
        </pc:spChg>
        <pc:picChg chg="add mod">
          <ac:chgData name="vaibhav battula" userId="232b93aa8d50363e" providerId="Windows Live" clId="Web-{FAC917DE-2F67-43EA-9E8E-AC93F20EEFC9}" dt="2025-02-26T22:24:38.443" v="345"/>
          <ac:picMkLst>
            <pc:docMk/>
            <pc:sldMk cId="0" sldId="266"/>
            <ac:picMk id="2" creationId="{37A99182-C87E-3552-D44E-6917B0ED08A3}"/>
          </ac:picMkLst>
        </pc:picChg>
      </pc:sldChg>
      <pc:sldChg chg="addSp modSp">
        <pc:chgData name="vaibhav battula" userId="232b93aa8d50363e" providerId="Windows Live" clId="Web-{FAC917DE-2F67-43EA-9E8E-AC93F20EEFC9}" dt="2025-02-26T22:29:10.814" v="369" actId="20577"/>
        <pc:sldMkLst>
          <pc:docMk/>
          <pc:sldMk cId="0" sldId="267"/>
        </pc:sldMkLst>
        <pc:spChg chg="mod">
          <ac:chgData name="vaibhav battula" userId="232b93aa8d50363e" providerId="Windows Live" clId="Web-{FAC917DE-2F67-43EA-9E8E-AC93F20EEFC9}" dt="2025-02-26T22:29:10.814" v="369" actId="20577"/>
          <ac:spMkLst>
            <pc:docMk/>
            <pc:sldMk cId="0" sldId="267"/>
            <ac:spMk id="227" creationId="{00000000-0000-0000-0000-000000000000}"/>
          </ac:spMkLst>
        </pc:spChg>
        <pc:picChg chg="add mod">
          <ac:chgData name="vaibhav battula" userId="232b93aa8d50363e" providerId="Windows Live" clId="Web-{FAC917DE-2F67-43EA-9E8E-AC93F20EEFC9}" dt="2025-02-26T22:28:48.875" v="357"/>
          <ac:picMkLst>
            <pc:docMk/>
            <pc:sldMk cId="0" sldId="267"/>
            <ac:picMk id="2" creationId="{C93AB35A-F32A-A845-2FFB-F7C80E8F8101}"/>
          </ac:picMkLst>
        </pc:picChg>
      </pc:sldChg>
      <pc:sldChg chg="addSp modSp">
        <pc:chgData name="vaibhav battula" userId="232b93aa8d50363e" providerId="Windows Live" clId="Web-{FAC917DE-2F67-43EA-9E8E-AC93F20EEFC9}" dt="2025-02-26T22:25:55.743" v="356"/>
        <pc:sldMkLst>
          <pc:docMk/>
          <pc:sldMk cId="0" sldId="268"/>
        </pc:sldMkLst>
        <pc:picChg chg="add mod">
          <ac:chgData name="vaibhav battula" userId="232b93aa8d50363e" providerId="Windows Live" clId="Web-{FAC917DE-2F67-43EA-9E8E-AC93F20EEFC9}" dt="2025-02-26T22:25:55.743" v="356"/>
          <ac:picMkLst>
            <pc:docMk/>
            <pc:sldMk cId="0" sldId="268"/>
            <ac:picMk id="2" creationId="{BF0BE552-3295-3F68-C410-35EB81583882}"/>
          </ac:picMkLst>
        </pc:picChg>
      </pc:sldChg>
      <pc:sldChg chg="addSp delSp modSp">
        <pc:chgData name="vaibhav battula" userId="232b93aa8d50363e" providerId="Windows Live" clId="Web-{FAC917DE-2F67-43EA-9E8E-AC93F20EEFC9}" dt="2025-02-26T22:06:23.508" v="71" actId="20577"/>
        <pc:sldMkLst>
          <pc:docMk/>
          <pc:sldMk cId="0" sldId="270"/>
        </pc:sldMkLst>
        <pc:spChg chg="add mod">
          <ac:chgData name="vaibhav battula" userId="232b93aa8d50363e" providerId="Windows Live" clId="Web-{FAC917DE-2F67-43EA-9E8E-AC93F20EEFC9}" dt="2025-02-26T22:05:53.038" v="33" actId="20577"/>
          <ac:spMkLst>
            <pc:docMk/>
            <pc:sldMk cId="0" sldId="270"/>
            <ac:spMk id="3" creationId="{F3E4B89E-EB5C-89D1-A389-801AE525C17A}"/>
          </ac:spMkLst>
        </pc:spChg>
        <pc:spChg chg="mod">
          <ac:chgData name="vaibhav battula" userId="232b93aa8d50363e" providerId="Windows Live" clId="Web-{FAC917DE-2F67-43EA-9E8E-AC93F20EEFC9}" dt="2025-02-26T22:03:40.189" v="19" actId="20577"/>
          <ac:spMkLst>
            <pc:docMk/>
            <pc:sldMk cId="0" sldId="270"/>
            <ac:spMk id="256" creationId="{00000000-0000-0000-0000-000000000000}"/>
          </ac:spMkLst>
        </pc:spChg>
        <pc:spChg chg="mod">
          <ac:chgData name="vaibhav battula" userId="232b93aa8d50363e" providerId="Windows Live" clId="Web-{FAC917DE-2F67-43EA-9E8E-AC93F20EEFC9}" dt="2025-02-26T22:03:50.783" v="20" actId="20577"/>
          <ac:spMkLst>
            <pc:docMk/>
            <pc:sldMk cId="0" sldId="270"/>
            <ac:spMk id="257" creationId="{00000000-0000-0000-0000-000000000000}"/>
          </ac:spMkLst>
        </pc:spChg>
        <pc:spChg chg="del mod">
          <ac:chgData name="vaibhav battula" userId="232b93aa8d50363e" providerId="Windows Live" clId="Web-{FAC917DE-2F67-43EA-9E8E-AC93F20EEFC9}" dt="2025-02-26T22:05:30.849" v="27"/>
          <ac:spMkLst>
            <pc:docMk/>
            <pc:sldMk cId="0" sldId="270"/>
            <ac:spMk id="258" creationId="{00000000-0000-0000-0000-000000000000}"/>
          </ac:spMkLst>
        </pc:spChg>
        <pc:spChg chg="mod">
          <ac:chgData name="vaibhav battula" userId="232b93aa8d50363e" providerId="Windows Live" clId="Web-{FAC917DE-2F67-43EA-9E8E-AC93F20EEFC9}" dt="2025-02-26T22:06:23.508" v="71" actId="20577"/>
          <ac:spMkLst>
            <pc:docMk/>
            <pc:sldMk cId="0" sldId="270"/>
            <ac:spMk id="259" creationId="{00000000-0000-0000-0000-000000000000}"/>
          </ac:spMkLst>
        </pc:spChg>
        <pc:spChg chg="mod">
          <ac:chgData name="vaibhav battula" userId="232b93aa8d50363e" providerId="Windows Live" clId="Web-{FAC917DE-2F67-43EA-9E8E-AC93F20EEFC9}" dt="2025-02-26T22:01:13.542" v="2" actId="20577"/>
          <ac:spMkLst>
            <pc:docMk/>
            <pc:sldMk cId="0" sldId="270"/>
            <ac:spMk id="262" creationId="{00000000-0000-0000-0000-000000000000}"/>
          </ac:spMkLst>
        </pc:spChg>
        <pc:spChg chg="mod">
          <ac:chgData name="vaibhav battula" userId="232b93aa8d50363e" providerId="Windows Live" clId="Web-{FAC917DE-2F67-43EA-9E8E-AC93F20EEFC9}" dt="2025-02-26T22:01:13.714" v="4" actId="20577"/>
          <ac:spMkLst>
            <pc:docMk/>
            <pc:sldMk cId="0" sldId="270"/>
            <ac:spMk id="263" creationId="{00000000-0000-0000-0000-000000000000}"/>
          </ac:spMkLst>
        </pc:spChg>
        <pc:spChg chg="mod">
          <ac:chgData name="vaibhav battula" userId="232b93aa8d50363e" providerId="Windows Live" clId="Web-{FAC917DE-2F67-43EA-9E8E-AC93F20EEFC9}" dt="2025-02-26T22:01:24.902" v="6" actId="20577"/>
          <ac:spMkLst>
            <pc:docMk/>
            <pc:sldMk cId="0" sldId="270"/>
            <ac:spMk id="264" creationId="{00000000-0000-0000-0000-000000000000}"/>
          </ac:spMkLst>
        </pc:spChg>
        <pc:spChg chg="mod">
          <ac:chgData name="vaibhav battula" userId="232b93aa8d50363e" providerId="Windows Live" clId="Web-{FAC917DE-2F67-43EA-9E8E-AC93F20EEFC9}" dt="2025-02-26T22:03:14.922" v="16" actId="20577"/>
          <ac:spMkLst>
            <pc:docMk/>
            <pc:sldMk cId="0" sldId="270"/>
            <ac:spMk id="265" creationId="{00000000-0000-0000-0000-000000000000}"/>
          </ac:spMkLst>
        </pc:spChg>
      </pc:sldChg>
      <pc:sldChg chg="addSp delSp modSp">
        <pc:chgData name="vaibhav battula" userId="232b93aa8d50363e" providerId="Windows Live" clId="Web-{FAC917DE-2F67-43EA-9E8E-AC93F20EEFC9}" dt="2025-02-26T21:59:34.882" v="1"/>
        <pc:sldMkLst>
          <pc:docMk/>
          <pc:sldMk cId="0" sldId="271"/>
        </pc:sldMkLst>
        <pc:spChg chg="add del mod">
          <ac:chgData name="vaibhav battula" userId="232b93aa8d50363e" providerId="Windows Live" clId="Web-{FAC917DE-2F67-43EA-9E8E-AC93F20EEFC9}" dt="2025-02-26T21:59:34.882" v="1"/>
          <ac:spMkLst>
            <pc:docMk/>
            <pc:sldMk cId="0" sldId="271"/>
            <ac:spMk id="3" creationId="{B35D8363-FF36-C3F6-33BD-FADD6D9F2F85}"/>
          </ac:spMkLst>
        </pc:spChg>
        <pc:spChg chg="add del">
          <ac:chgData name="vaibhav battula" userId="232b93aa8d50363e" providerId="Windows Live" clId="Web-{FAC917DE-2F67-43EA-9E8E-AC93F20EEFC9}" dt="2025-02-26T21:59:34.882" v="1"/>
          <ac:spMkLst>
            <pc:docMk/>
            <pc:sldMk cId="0" sldId="271"/>
            <ac:spMk id="285" creationId="{00000000-0000-0000-0000-000000000000}"/>
          </ac:spMkLst>
        </pc:spChg>
      </pc:sldChg>
      <pc:sldChg chg="modSp del">
        <pc:chgData name="vaibhav battula" userId="232b93aa8d50363e" providerId="Windows Live" clId="Web-{FAC917DE-2F67-43EA-9E8E-AC93F20EEFC9}" dt="2025-02-26T22:14:51.403" v="102"/>
        <pc:sldMkLst>
          <pc:docMk/>
          <pc:sldMk cId="367024255" sldId="311"/>
        </pc:sldMkLst>
        <pc:spChg chg="mod">
          <ac:chgData name="vaibhav battula" userId="232b93aa8d50363e" providerId="Windows Live" clId="Web-{FAC917DE-2F67-43EA-9E8E-AC93F20EEFC9}" dt="2025-02-26T22:14:47.794" v="101" actId="20577"/>
          <ac:spMkLst>
            <pc:docMk/>
            <pc:sldMk cId="367024255" sldId="311"/>
            <ac:spMk id="194" creationId="{B23AC9F8-1276-5FF9-0893-681728FB9079}"/>
          </ac:spMkLst>
        </pc:spChg>
      </pc:sldChg>
      <pc:sldChg chg="del">
        <pc:chgData name="vaibhav battula" userId="232b93aa8d50363e" providerId="Windows Live" clId="Web-{FAC917DE-2F67-43EA-9E8E-AC93F20EEFC9}" dt="2025-02-26T22:06:49.103" v="72"/>
        <pc:sldMkLst>
          <pc:docMk/>
          <pc:sldMk cId="1996453336" sldId="315"/>
        </pc:sldMkLst>
      </pc:sldChg>
    </pc:docChg>
  </pc:docChgLst>
  <pc:docChgLst>
    <pc:chgData name="DP Adhi" userId="c9fded14cd945cf3" providerId="Windows Live" clId="Web-{9725AEE5-69DB-4576-8C3A-6055AC48C944}"/>
    <pc:docChg chg="addSld delSld modSld sldOrd">
      <pc:chgData name="DP Adhi" userId="c9fded14cd945cf3" providerId="Windows Live" clId="Web-{9725AEE5-69DB-4576-8C3A-6055AC48C944}" dt="2025-02-25T01:28:08.711" v="948" actId="20577"/>
      <pc:docMkLst>
        <pc:docMk/>
      </pc:docMkLst>
      <pc:sldChg chg="del">
        <pc:chgData name="DP Adhi" userId="c9fded14cd945cf3" providerId="Windows Live" clId="Web-{9725AEE5-69DB-4576-8C3A-6055AC48C944}" dt="2025-02-23T22:06:03.528" v="14"/>
        <pc:sldMkLst>
          <pc:docMk/>
          <pc:sldMk cId="0" sldId="256"/>
        </pc:sldMkLst>
      </pc:sldChg>
      <pc:sldChg chg="addSp modSp add del">
        <pc:chgData name="DP Adhi" userId="c9fded14cd945cf3" providerId="Windows Live" clId="Web-{9725AEE5-69DB-4576-8C3A-6055AC48C944}" dt="2025-02-25T01:26:03.958" v="902"/>
        <pc:sldMkLst>
          <pc:docMk/>
          <pc:sldMk cId="0" sldId="263"/>
        </pc:sldMkLst>
        <pc:spChg chg="add mod">
          <ac:chgData name="DP Adhi" userId="c9fded14cd945cf3" providerId="Windows Live" clId="Web-{9725AEE5-69DB-4576-8C3A-6055AC48C944}" dt="2025-02-23T22:26:28.199" v="389" actId="14100"/>
          <ac:spMkLst>
            <pc:docMk/>
            <pc:sldMk cId="0" sldId="263"/>
            <ac:spMk id="2" creationId="{1A554FF0-46F6-9294-A52E-219AE660408C}"/>
          </ac:spMkLst>
        </pc:spChg>
        <pc:spChg chg="mod">
          <ac:chgData name="DP Adhi" userId="c9fded14cd945cf3" providerId="Windows Live" clId="Web-{9725AEE5-69DB-4576-8C3A-6055AC48C944}" dt="2025-02-23T22:44:49.690" v="694" actId="14100"/>
          <ac:spMkLst>
            <pc:docMk/>
            <pc:sldMk cId="0" sldId="263"/>
            <ac:spMk id="194" creationId="{00000000-0000-0000-0000-000000000000}"/>
          </ac:spMkLst>
        </pc:spChg>
      </pc:sldChg>
      <pc:sldChg chg="del">
        <pc:chgData name="DP Adhi" userId="c9fded14cd945cf3" providerId="Windows Live" clId="Web-{9725AEE5-69DB-4576-8C3A-6055AC48C944}" dt="2025-02-23T22:55:32.090" v="848"/>
        <pc:sldMkLst>
          <pc:docMk/>
          <pc:sldMk cId="0" sldId="264"/>
        </pc:sldMkLst>
      </pc:sldChg>
      <pc:sldChg chg="del">
        <pc:chgData name="DP Adhi" userId="c9fded14cd945cf3" providerId="Windows Live" clId="Web-{9725AEE5-69DB-4576-8C3A-6055AC48C944}" dt="2025-02-23T22:05:10.149" v="1"/>
        <pc:sldMkLst>
          <pc:docMk/>
          <pc:sldMk cId="0" sldId="276"/>
        </pc:sldMkLst>
      </pc:sldChg>
      <pc:sldChg chg="del">
        <pc:chgData name="DP Adhi" userId="c9fded14cd945cf3" providerId="Windows Live" clId="Web-{9725AEE5-69DB-4576-8C3A-6055AC48C944}" dt="2025-02-23T22:05:11.165" v="2"/>
        <pc:sldMkLst>
          <pc:docMk/>
          <pc:sldMk cId="0" sldId="277"/>
        </pc:sldMkLst>
      </pc:sldChg>
      <pc:sldChg chg="del">
        <pc:chgData name="DP Adhi" userId="c9fded14cd945cf3" providerId="Windows Live" clId="Web-{9725AEE5-69DB-4576-8C3A-6055AC48C944}" dt="2025-02-23T22:05:12.149" v="3"/>
        <pc:sldMkLst>
          <pc:docMk/>
          <pc:sldMk cId="0" sldId="278"/>
        </pc:sldMkLst>
      </pc:sldChg>
      <pc:sldChg chg="del">
        <pc:chgData name="DP Adhi" userId="c9fded14cd945cf3" providerId="Windows Live" clId="Web-{9725AEE5-69DB-4576-8C3A-6055AC48C944}" dt="2025-02-23T22:05:12.978" v="4"/>
        <pc:sldMkLst>
          <pc:docMk/>
          <pc:sldMk cId="0" sldId="279"/>
        </pc:sldMkLst>
      </pc:sldChg>
      <pc:sldChg chg="del">
        <pc:chgData name="DP Adhi" userId="c9fded14cd945cf3" providerId="Windows Live" clId="Web-{9725AEE5-69DB-4576-8C3A-6055AC48C944}" dt="2025-02-23T22:05:38.995" v="7"/>
        <pc:sldMkLst>
          <pc:docMk/>
          <pc:sldMk cId="0" sldId="287"/>
        </pc:sldMkLst>
      </pc:sldChg>
      <pc:sldChg chg="del">
        <pc:chgData name="DP Adhi" userId="c9fded14cd945cf3" providerId="Windows Live" clId="Web-{9725AEE5-69DB-4576-8C3A-6055AC48C944}" dt="2025-02-23T22:05:36.120" v="6"/>
        <pc:sldMkLst>
          <pc:docMk/>
          <pc:sldMk cId="0" sldId="288"/>
        </pc:sldMkLst>
      </pc:sldChg>
      <pc:sldChg chg="del">
        <pc:chgData name="DP Adhi" userId="c9fded14cd945cf3" providerId="Windows Live" clId="Web-{9725AEE5-69DB-4576-8C3A-6055AC48C944}" dt="2025-02-23T22:05:33.776" v="5"/>
        <pc:sldMkLst>
          <pc:docMk/>
          <pc:sldMk cId="0" sldId="289"/>
        </pc:sldMkLst>
      </pc:sldChg>
      <pc:sldChg chg="del">
        <pc:chgData name="DP Adhi" userId="c9fded14cd945cf3" providerId="Windows Live" clId="Web-{9725AEE5-69DB-4576-8C3A-6055AC48C944}" dt="2025-02-23T22:05:04.461" v="0"/>
        <pc:sldMkLst>
          <pc:docMk/>
          <pc:sldMk cId="0" sldId="290"/>
        </pc:sldMkLst>
      </pc:sldChg>
      <pc:sldChg chg="del">
        <pc:chgData name="DP Adhi" userId="c9fded14cd945cf3" providerId="Windows Live" clId="Web-{9725AEE5-69DB-4576-8C3A-6055AC48C944}" dt="2025-02-23T22:05:40.417" v="8"/>
        <pc:sldMkLst>
          <pc:docMk/>
          <pc:sldMk cId="0" sldId="291"/>
        </pc:sldMkLst>
      </pc:sldChg>
      <pc:sldChg chg="del">
        <pc:chgData name="DP Adhi" userId="c9fded14cd945cf3" providerId="Windows Live" clId="Web-{9725AEE5-69DB-4576-8C3A-6055AC48C944}" dt="2025-02-23T22:05:41.807" v="9"/>
        <pc:sldMkLst>
          <pc:docMk/>
          <pc:sldMk cId="0" sldId="292"/>
        </pc:sldMkLst>
      </pc:sldChg>
      <pc:sldChg chg="del">
        <pc:chgData name="DP Adhi" userId="c9fded14cd945cf3" providerId="Windows Live" clId="Web-{9725AEE5-69DB-4576-8C3A-6055AC48C944}" dt="2025-02-23T22:05:42.464" v="10"/>
        <pc:sldMkLst>
          <pc:docMk/>
          <pc:sldMk cId="0" sldId="293"/>
        </pc:sldMkLst>
      </pc:sldChg>
      <pc:sldChg chg="del">
        <pc:chgData name="DP Adhi" userId="c9fded14cd945cf3" providerId="Windows Live" clId="Web-{9725AEE5-69DB-4576-8C3A-6055AC48C944}" dt="2025-02-23T22:05:45.870" v="11"/>
        <pc:sldMkLst>
          <pc:docMk/>
          <pc:sldMk cId="0" sldId="301"/>
        </pc:sldMkLst>
      </pc:sldChg>
      <pc:sldChg chg="del">
        <pc:chgData name="DP Adhi" userId="c9fded14cd945cf3" providerId="Windows Live" clId="Web-{9725AEE5-69DB-4576-8C3A-6055AC48C944}" dt="2025-02-23T22:05:48.417" v="12"/>
        <pc:sldMkLst>
          <pc:docMk/>
          <pc:sldMk cId="0" sldId="303"/>
        </pc:sldMkLst>
      </pc:sldChg>
      <pc:sldChg chg="del">
        <pc:chgData name="DP Adhi" userId="c9fded14cd945cf3" providerId="Windows Live" clId="Web-{9725AEE5-69DB-4576-8C3A-6055AC48C944}" dt="2025-02-23T22:05:52.964" v="13"/>
        <pc:sldMkLst>
          <pc:docMk/>
          <pc:sldMk cId="0" sldId="304"/>
        </pc:sldMkLst>
      </pc:sldChg>
      <pc:sldChg chg="addSp delSp modSp add del replId">
        <pc:chgData name="DP Adhi" userId="c9fded14cd945cf3" providerId="Windows Live" clId="Web-{9725AEE5-69DB-4576-8C3A-6055AC48C944}" dt="2025-02-23T22:55:41.418" v="850"/>
        <pc:sldMkLst>
          <pc:docMk/>
          <pc:sldMk cId="42540791" sldId="306"/>
        </pc:sldMkLst>
      </pc:sldChg>
      <pc:sldChg chg="modSp add del replId">
        <pc:chgData name="DP Adhi" userId="c9fded14cd945cf3" providerId="Windows Live" clId="Web-{9725AEE5-69DB-4576-8C3A-6055AC48C944}" dt="2025-02-23T22:55:28.527" v="846"/>
        <pc:sldMkLst>
          <pc:docMk/>
          <pc:sldMk cId="1246507631" sldId="307"/>
        </pc:sldMkLst>
      </pc:sldChg>
      <pc:sldChg chg="add replId">
        <pc:chgData name="DP Adhi" userId="c9fded14cd945cf3" providerId="Windows Live" clId="Web-{9725AEE5-69DB-4576-8C3A-6055AC48C944}" dt="2025-02-23T22:55:39.825" v="849"/>
        <pc:sldMkLst>
          <pc:docMk/>
          <pc:sldMk cId="1947242386" sldId="307"/>
        </pc:sldMkLst>
      </pc:sldChg>
      <pc:sldChg chg="modSp add del replId">
        <pc:chgData name="DP Adhi" userId="c9fded14cd945cf3" providerId="Windows Live" clId="Web-{9725AEE5-69DB-4576-8C3A-6055AC48C944}" dt="2025-02-23T22:55:29.746" v="847"/>
        <pc:sldMkLst>
          <pc:docMk/>
          <pc:sldMk cId="3276990494" sldId="308"/>
        </pc:sldMkLst>
      </pc:sldChg>
      <pc:sldChg chg="add replId">
        <pc:chgData name="DP Adhi" userId="c9fded14cd945cf3" providerId="Windows Live" clId="Web-{9725AEE5-69DB-4576-8C3A-6055AC48C944}" dt="2025-02-23T22:55:44.653" v="851"/>
        <pc:sldMkLst>
          <pc:docMk/>
          <pc:sldMk cId="3452700433" sldId="308"/>
        </pc:sldMkLst>
      </pc:sldChg>
      <pc:sldChg chg="add replId">
        <pc:chgData name="DP Adhi" userId="c9fded14cd945cf3" providerId="Windows Live" clId="Web-{9725AEE5-69DB-4576-8C3A-6055AC48C944}" dt="2025-02-23T22:55:46.153" v="852"/>
        <pc:sldMkLst>
          <pc:docMk/>
          <pc:sldMk cId="897709415" sldId="309"/>
        </pc:sldMkLst>
      </pc:sldChg>
      <pc:sldChg chg="modSp add replId">
        <pc:chgData name="DP Adhi" userId="c9fded14cd945cf3" providerId="Windows Live" clId="Web-{9725AEE5-69DB-4576-8C3A-6055AC48C944}" dt="2025-02-23T22:58:34.898" v="900" actId="20577"/>
        <pc:sldMkLst>
          <pc:docMk/>
          <pc:sldMk cId="3101818934" sldId="310"/>
        </pc:sldMkLst>
        <pc:spChg chg="mod">
          <ac:chgData name="DP Adhi" userId="c9fded14cd945cf3" providerId="Windows Live" clId="Web-{9725AEE5-69DB-4576-8C3A-6055AC48C944}" dt="2025-02-23T22:58:34.898" v="900" actId="20577"/>
          <ac:spMkLst>
            <pc:docMk/>
            <pc:sldMk cId="3101818934" sldId="310"/>
            <ac:spMk id="194" creationId="{F7323225-34F3-1584-1373-808EF70FCFC5}"/>
          </ac:spMkLst>
        </pc:spChg>
      </pc:sldChg>
      <pc:sldChg chg="modSp add ord replId">
        <pc:chgData name="DP Adhi" userId="c9fded14cd945cf3" providerId="Windows Live" clId="Web-{9725AEE5-69DB-4576-8C3A-6055AC48C944}" dt="2025-02-25T01:28:08.711" v="948" actId="20577"/>
        <pc:sldMkLst>
          <pc:docMk/>
          <pc:sldMk cId="367024255" sldId="311"/>
        </pc:sldMkLst>
      </pc:sldChg>
    </pc:docChg>
  </pc:docChgLst>
  <pc:docChgLst>
    <pc:chgData name="Suraj Thulluru" userId="0b27cab3abf12ea6" providerId="Windows Live" clId="Web-{E0A4E4C6-7A14-410F-96B7-2E315BAA15A0}"/>
    <pc:docChg chg="addSld modSld sldOrd">
      <pc:chgData name="Suraj Thulluru" userId="0b27cab3abf12ea6" providerId="Windows Live" clId="Web-{E0A4E4C6-7A14-410F-96B7-2E315BAA15A0}" dt="2025-02-26T03:49:48.014" v="1291" actId="20577"/>
      <pc:docMkLst>
        <pc:docMk/>
      </pc:docMkLst>
      <pc:sldChg chg="modSp">
        <pc:chgData name="Suraj Thulluru" userId="0b27cab3abf12ea6" providerId="Windows Live" clId="Web-{E0A4E4C6-7A14-410F-96B7-2E315BAA15A0}" dt="2025-02-26T03:33:02.007" v="903" actId="20577"/>
        <pc:sldMkLst>
          <pc:docMk/>
          <pc:sldMk cId="3452700433" sldId="308"/>
        </pc:sldMkLst>
        <pc:spChg chg="mod">
          <ac:chgData name="Suraj Thulluru" userId="0b27cab3abf12ea6" providerId="Windows Live" clId="Web-{E0A4E4C6-7A14-410F-96B7-2E315BAA15A0}" dt="2025-02-26T03:33:02.007" v="903" actId="20577"/>
          <ac:spMkLst>
            <pc:docMk/>
            <pc:sldMk cId="3452700433" sldId="308"/>
            <ac:spMk id="194" creationId="{6DC2D4D0-D756-59C0-7434-3787BADE5652}"/>
          </ac:spMkLst>
        </pc:spChg>
      </pc:sldChg>
      <pc:sldChg chg="modSp">
        <pc:chgData name="Suraj Thulluru" userId="0b27cab3abf12ea6" providerId="Windows Live" clId="Web-{E0A4E4C6-7A14-410F-96B7-2E315BAA15A0}" dt="2025-02-26T03:27:50.642" v="695" actId="20577"/>
        <pc:sldMkLst>
          <pc:docMk/>
          <pc:sldMk cId="897709415" sldId="309"/>
        </pc:sldMkLst>
        <pc:spChg chg="mod">
          <ac:chgData name="Suraj Thulluru" userId="0b27cab3abf12ea6" providerId="Windows Live" clId="Web-{E0A4E4C6-7A14-410F-96B7-2E315BAA15A0}" dt="2025-02-26T03:27:50.642" v="695" actId="20577"/>
          <ac:spMkLst>
            <pc:docMk/>
            <pc:sldMk cId="897709415" sldId="309"/>
            <ac:spMk id="194" creationId="{39A7BFA1-A0E5-2AAA-BFF4-B2355E67FB70}"/>
          </ac:spMkLst>
        </pc:spChg>
      </pc:sldChg>
      <pc:sldChg chg="modSp">
        <pc:chgData name="Suraj Thulluru" userId="0b27cab3abf12ea6" providerId="Windows Live" clId="Web-{E0A4E4C6-7A14-410F-96B7-2E315BAA15A0}" dt="2025-02-26T03:30:30.200" v="842" actId="20577"/>
        <pc:sldMkLst>
          <pc:docMk/>
          <pc:sldMk cId="3101818934" sldId="310"/>
        </pc:sldMkLst>
        <pc:spChg chg="mod">
          <ac:chgData name="Suraj Thulluru" userId="0b27cab3abf12ea6" providerId="Windows Live" clId="Web-{E0A4E4C6-7A14-410F-96B7-2E315BAA15A0}" dt="2025-02-26T03:30:30.200" v="842" actId="20577"/>
          <ac:spMkLst>
            <pc:docMk/>
            <pc:sldMk cId="3101818934" sldId="310"/>
            <ac:spMk id="194" creationId="{F7323225-34F3-1584-1373-808EF70FCFC5}"/>
          </ac:spMkLst>
        </pc:spChg>
      </pc:sldChg>
      <pc:sldChg chg="modSp">
        <pc:chgData name="Suraj Thulluru" userId="0b27cab3abf12ea6" providerId="Windows Live" clId="Web-{E0A4E4C6-7A14-410F-96B7-2E315BAA15A0}" dt="2025-02-26T03:40:17.207" v="971" actId="20577"/>
        <pc:sldMkLst>
          <pc:docMk/>
          <pc:sldMk cId="1126703564" sldId="312"/>
        </pc:sldMkLst>
        <pc:spChg chg="mod">
          <ac:chgData name="Suraj Thulluru" userId="0b27cab3abf12ea6" providerId="Windows Live" clId="Web-{E0A4E4C6-7A14-410F-96B7-2E315BAA15A0}" dt="2025-02-26T03:40:17.207" v="971" actId="20577"/>
          <ac:spMkLst>
            <pc:docMk/>
            <pc:sldMk cId="1126703564" sldId="312"/>
            <ac:spMk id="194" creationId="{084E1F29-EC65-BFFE-C769-DA6D7238D66F}"/>
          </ac:spMkLst>
        </pc:spChg>
      </pc:sldChg>
      <pc:sldChg chg="addSp delSp modSp new ord">
        <pc:chgData name="Suraj Thulluru" userId="0b27cab3abf12ea6" providerId="Windows Live" clId="Web-{E0A4E4C6-7A14-410F-96B7-2E315BAA15A0}" dt="2025-02-26T03:49:48.014" v="1291" actId="20577"/>
        <pc:sldMkLst>
          <pc:docMk/>
          <pc:sldMk cId="765031568" sldId="313"/>
        </pc:sldMkLst>
        <pc:spChg chg="mod">
          <ac:chgData name="Suraj Thulluru" userId="0b27cab3abf12ea6" providerId="Windows Live" clId="Web-{E0A4E4C6-7A14-410F-96B7-2E315BAA15A0}" dt="2025-02-26T03:49:24.122" v="1283" actId="1076"/>
          <ac:spMkLst>
            <pc:docMk/>
            <pc:sldMk cId="765031568" sldId="313"/>
            <ac:spMk id="2" creationId="{C4B128A1-28D4-7E32-F330-28D9F20886FA}"/>
          </ac:spMkLst>
        </pc:spChg>
        <pc:spChg chg="add del mod">
          <ac:chgData name="Suraj Thulluru" userId="0b27cab3abf12ea6" providerId="Windows Live" clId="Web-{E0A4E4C6-7A14-410F-96B7-2E315BAA15A0}" dt="2025-02-26T03:39:23.860" v="965"/>
          <ac:spMkLst>
            <pc:docMk/>
            <pc:sldMk cId="765031568" sldId="313"/>
            <ac:spMk id="3" creationId="{046A8BE1-B0AE-D537-A629-B942250167BE}"/>
          </ac:spMkLst>
        </pc:spChg>
        <pc:spChg chg="add mod">
          <ac:chgData name="Suraj Thulluru" userId="0b27cab3abf12ea6" providerId="Windows Live" clId="Web-{E0A4E4C6-7A14-410F-96B7-2E315BAA15A0}" dt="2025-02-26T03:49:48.014" v="1291" actId="20577"/>
          <ac:spMkLst>
            <pc:docMk/>
            <pc:sldMk cId="765031568" sldId="313"/>
            <ac:spMk id="4" creationId="{4F3D9A24-C250-8233-520C-EBE9E6061230}"/>
          </ac:spMkLst>
        </pc:spChg>
      </pc:sldChg>
    </pc:docChg>
  </pc:docChgLst>
  <pc:docChgLst>
    <pc:chgData name="DP Adhi" userId="c9fded14cd945cf3" providerId="Windows Live" clId="Web-{3874BFF6-820F-4165-9CDA-41D5CD1FE399}"/>
    <pc:docChg chg="delSld modSld">
      <pc:chgData name="DP Adhi" userId="c9fded14cd945cf3" providerId="Windows Live" clId="Web-{3874BFF6-820F-4165-9CDA-41D5CD1FE399}" dt="2025-02-27T00:02:40.147" v="59" actId="20577"/>
      <pc:docMkLst>
        <pc:docMk/>
      </pc:docMkLst>
      <pc:sldChg chg="delSp modSp">
        <pc:chgData name="DP Adhi" userId="c9fded14cd945cf3" providerId="Windows Live" clId="Web-{3874BFF6-820F-4165-9CDA-41D5CD1FE399}" dt="2025-02-26T23:56:42.692" v="11" actId="1076"/>
        <pc:sldMkLst>
          <pc:docMk/>
          <pc:sldMk cId="0" sldId="267"/>
        </pc:sldMkLst>
        <pc:picChg chg="mod modCrop">
          <ac:chgData name="DP Adhi" userId="c9fded14cd945cf3" providerId="Windows Live" clId="Web-{3874BFF6-820F-4165-9CDA-41D5CD1FE399}" dt="2025-02-26T23:56:42.692" v="11" actId="1076"/>
          <ac:picMkLst>
            <pc:docMk/>
            <pc:sldMk cId="0" sldId="267"/>
            <ac:picMk id="2" creationId="{C93AB35A-F32A-A845-2FFB-F7C80E8F8101}"/>
          </ac:picMkLst>
        </pc:picChg>
        <pc:picChg chg="del">
          <ac:chgData name="DP Adhi" userId="c9fded14cd945cf3" providerId="Windows Live" clId="Web-{3874BFF6-820F-4165-9CDA-41D5CD1FE399}" dt="2025-02-26T23:56:18.739" v="4"/>
          <ac:picMkLst>
            <pc:docMk/>
            <pc:sldMk cId="0" sldId="267"/>
            <ac:picMk id="228" creationId="{00000000-0000-0000-0000-000000000000}"/>
          </ac:picMkLst>
        </pc:picChg>
        <pc:picChg chg="del">
          <ac:chgData name="DP Adhi" userId="c9fded14cd945cf3" providerId="Windows Live" clId="Web-{3874BFF6-820F-4165-9CDA-41D5CD1FE399}" dt="2025-02-26T23:56:17.645" v="3"/>
          <ac:picMkLst>
            <pc:docMk/>
            <pc:sldMk cId="0" sldId="267"/>
            <ac:picMk id="229" creationId="{00000000-0000-0000-0000-000000000000}"/>
          </ac:picMkLst>
        </pc:picChg>
      </pc:sldChg>
      <pc:sldChg chg="del">
        <pc:chgData name="DP Adhi" userId="c9fded14cd945cf3" providerId="Windows Live" clId="Web-{3874BFF6-820F-4165-9CDA-41D5CD1FE399}" dt="2025-02-26T23:56:51.114" v="12"/>
        <pc:sldMkLst>
          <pc:docMk/>
          <pc:sldMk cId="0" sldId="269"/>
        </pc:sldMkLst>
      </pc:sldChg>
      <pc:sldChg chg="addSp modSp">
        <pc:chgData name="DP Adhi" userId="c9fded14cd945cf3" providerId="Windows Live" clId="Web-{3874BFF6-820F-4165-9CDA-41D5CD1FE399}" dt="2025-02-26T23:58:00.708" v="16"/>
        <pc:sldMkLst>
          <pc:docMk/>
          <pc:sldMk cId="0" sldId="270"/>
        </pc:sldMkLst>
        <pc:spChg chg="add mod">
          <ac:chgData name="DP Adhi" userId="c9fded14cd945cf3" providerId="Windows Live" clId="Web-{3874BFF6-820F-4165-9CDA-41D5CD1FE399}" dt="2025-02-26T23:58:00.708" v="16"/>
          <ac:spMkLst>
            <pc:docMk/>
            <pc:sldMk cId="0" sldId="270"/>
            <ac:spMk id="2" creationId="{B7558CA7-1708-6B6D-930B-D12EBC4E1525}"/>
          </ac:spMkLst>
        </pc:spChg>
      </pc:sldChg>
      <pc:sldChg chg="addSp delSp modSp">
        <pc:chgData name="DP Adhi" userId="c9fded14cd945cf3" providerId="Windows Live" clId="Web-{3874BFF6-820F-4165-9CDA-41D5CD1FE399}" dt="2025-02-26T23:59:21.365" v="43" actId="20577"/>
        <pc:sldMkLst>
          <pc:docMk/>
          <pc:sldMk cId="0" sldId="271"/>
        </pc:sldMkLst>
        <pc:spChg chg="add mod">
          <ac:chgData name="DP Adhi" userId="c9fded14cd945cf3" providerId="Windows Live" clId="Web-{3874BFF6-820F-4165-9CDA-41D5CD1FE399}" dt="2025-02-26T23:59:21.365" v="43" actId="20577"/>
          <ac:spMkLst>
            <pc:docMk/>
            <pc:sldMk cId="0" sldId="271"/>
            <ac:spMk id="3" creationId="{5C9A6746-39CD-734A-6380-F7045FA61A5B}"/>
          </ac:spMkLst>
        </pc:spChg>
        <pc:spChg chg="mod">
          <ac:chgData name="DP Adhi" userId="c9fded14cd945cf3" providerId="Windows Live" clId="Web-{3874BFF6-820F-4165-9CDA-41D5CD1FE399}" dt="2025-02-26T23:59:04.177" v="32" actId="20577"/>
          <ac:spMkLst>
            <pc:docMk/>
            <pc:sldMk cId="0" sldId="271"/>
            <ac:spMk id="275" creationId="{00000000-0000-0000-0000-000000000000}"/>
          </ac:spMkLst>
        </pc:spChg>
        <pc:spChg chg="del mod">
          <ac:chgData name="DP Adhi" userId="c9fded14cd945cf3" providerId="Windows Live" clId="Web-{3874BFF6-820F-4165-9CDA-41D5CD1FE399}" dt="2025-02-26T23:59:16.646" v="40"/>
          <ac:spMkLst>
            <pc:docMk/>
            <pc:sldMk cId="0" sldId="271"/>
            <ac:spMk id="278" creationId="{00000000-0000-0000-0000-000000000000}"/>
          </ac:spMkLst>
        </pc:spChg>
      </pc:sldChg>
      <pc:sldChg chg="modSp">
        <pc:chgData name="DP Adhi" userId="c9fded14cd945cf3" providerId="Windows Live" clId="Web-{3874BFF6-820F-4165-9CDA-41D5CD1FE399}" dt="2025-02-26T23:55:08.833" v="2" actId="20577"/>
        <pc:sldMkLst>
          <pc:docMk/>
          <pc:sldMk cId="3452700433" sldId="308"/>
        </pc:sldMkLst>
        <pc:spChg chg="mod">
          <ac:chgData name="DP Adhi" userId="c9fded14cd945cf3" providerId="Windows Live" clId="Web-{3874BFF6-820F-4165-9CDA-41D5CD1FE399}" dt="2025-02-26T23:55:08.833" v="2" actId="20577"/>
          <ac:spMkLst>
            <pc:docMk/>
            <pc:sldMk cId="3452700433" sldId="308"/>
            <ac:spMk id="194" creationId="{6DC2D4D0-D756-59C0-7434-3787BADE5652}"/>
          </ac:spMkLst>
        </pc:spChg>
      </pc:sldChg>
      <pc:sldChg chg="modSp">
        <pc:chgData name="DP Adhi" userId="c9fded14cd945cf3" providerId="Windows Live" clId="Web-{3874BFF6-820F-4165-9CDA-41D5CD1FE399}" dt="2025-02-27T00:02:40.147" v="59" actId="20577"/>
        <pc:sldMkLst>
          <pc:docMk/>
          <pc:sldMk cId="1001042563" sldId="314"/>
        </pc:sldMkLst>
        <pc:spChg chg="mod">
          <ac:chgData name="DP Adhi" userId="c9fded14cd945cf3" providerId="Windows Live" clId="Web-{3874BFF6-820F-4165-9CDA-41D5CD1FE399}" dt="2025-02-27T00:02:40.147" v="59" actId="20577"/>
          <ac:spMkLst>
            <pc:docMk/>
            <pc:sldMk cId="1001042563" sldId="314"/>
            <ac:spMk id="194" creationId="{E9CFC965-9064-8895-B5AD-D0C8806D0456}"/>
          </ac:spMkLst>
        </pc:spChg>
      </pc:sldChg>
    </pc:docChg>
  </pc:docChgLst>
  <pc:docChgLst>
    <pc:chgData name="Suraj Thulluru" userId="0b27cab3abf12ea6" providerId="Windows Live" clId="Web-{94D54C3C-119D-4FBE-B7E7-FDA33A6DB375}"/>
    <pc:docChg chg="mod modSld">
      <pc:chgData name="Suraj Thulluru" userId="0b27cab3abf12ea6" providerId="Windows Live" clId="Web-{94D54C3C-119D-4FBE-B7E7-FDA33A6DB375}" dt="2025-02-26T02:34:42.208" v="47" actId="20577"/>
      <pc:docMkLst>
        <pc:docMk/>
      </pc:docMkLst>
      <pc:sldChg chg="modSp">
        <pc:chgData name="Suraj Thulluru" userId="0b27cab3abf12ea6" providerId="Windows Live" clId="Web-{94D54C3C-119D-4FBE-B7E7-FDA33A6DB375}" dt="2025-02-26T02:23:20.752" v="30" actId="20577"/>
        <pc:sldMkLst>
          <pc:docMk/>
          <pc:sldMk cId="3452700433" sldId="308"/>
        </pc:sldMkLst>
        <pc:spChg chg="mod">
          <ac:chgData name="Suraj Thulluru" userId="0b27cab3abf12ea6" providerId="Windows Live" clId="Web-{94D54C3C-119D-4FBE-B7E7-FDA33A6DB375}" dt="2025-02-26T02:23:20.752" v="30" actId="20577"/>
          <ac:spMkLst>
            <pc:docMk/>
            <pc:sldMk cId="3452700433" sldId="308"/>
            <ac:spMk id="194" creationId="{6DC2D4D0-D756-59C0-7434-3787BADE5652}"/>
          </ac:spMkLst>
        </pc:spChg>
      </pc:sldChg>
      <pc:sldChg chg="modSp">
        <pc:chgData name="Suraj Thulluru" userId="0b27cab3abf12ea6" providerId="Windows Live" clId="Web-{94D54C3C-119D-4FBE-B7E7-FDA33A6DB375}" dt="2025-02-26T02:34:42.208" v="47" actId="20577"/>
        <pc:sldMkLst>
          <pc:docMk/>
          <pc:sldMk cId="3101818934" sldId="310"/>
        </pc:sldMkLst>
        <pc:spChg chg="mod">
          <ac:chgData name="Suraj Thulluru" userId="0b27cab3abf12ea6" providerId="Windows Live" clId="Web-{94D54C3C-119D-4FBE-B7E7-FDA33A6DB375}" dt="2025-02-26T02:34:42.208" v="47" actId="20577"/>
          <ac:spMkLst>
            <pc:docMk/>
            <pc:sldMk cId="3101818934" sldId="310"/>
            <ac:spMk id="194" creationId="{F7323225-34F3-1584-1373-808EF70FCFC5}"/>
          </ac:spMkLst>
        </pc:spChg>
      </pc:sldChg>
      <pc:sldChg chg="modSp">
        <pc:chgData name="Suraj Thulluru" userId="0b27cab3abf12ea6" providerId="Windows Live" clId="Web-{94D54C3C-119D-4FBE-B7E7-FDA33A6DB375}" dt="2025-02-26T02:26:07.460" v="44" actId="20577"/>
        <pc:sldMkLst>
          <pc:docMk/>
          <pc:sldMk cId="1126703564" sldId="312"/>
        </pc:sldMkLst>
        <pc:spChg chg="mod">
          <ac:chgData name="Suraj Thulluru" userId="0b27cab3abf12ea6" providerId="Windows Live" clId="Web-{94D54C3C-119D-4FBE-B7E7-FDA33A6DB375}" dt="2025-02-26T02:26:07.460" v="44" actId="20577"/>
          <ac:spMkLst>
            <pc:docMk/>
            <pc:sldMk cId="1126703564" sldId="312"/>
            <ac:spMk id="194" creationId="{084E1F29-EC65-BFFE-C769-DA6D7238D66F}"/>
          </ac:spMkLst>
        </pc:spChg>
      </pc:sldChg>
    </pc:docChg>
  </pc:docChgLst>
  <pc:docChgLst>
    <pc:chgData name="DP Adhi" userId="c9fded14cd945cf3" providerId="Windows Live" clId="Web-{084373A4-98C8-40A5-A815-A56FE2346AAA}"/>
    <pc:docChg chg="addSld delSld modSld sldOrd">
      <pc:chgData name="DP Adhi" userId="c9fded14cd945cf3" providerId="Windows Live" clId="Web-{084373A4-98C8-40A5-A815-A56FE2346AAA}" dt="2025-01-31T22:44:50.419" v="80"/>
      <pc:docMkLst>
        <pc:docMk/>
      </pc:docMkLst>
      <pc:sldChg chg="delSp add del ord">
        <pc:chgData name="DP Adhi" userId="c9fded14cd945cf3" providerId="Windows Live" clId="Web-{084373A4-98C8-40A5-A815-A56FE2346AAA}" dt="2025-01-31T22:44:50.419" v="80"/>
        <pc:sldMkLst>
          <pc:docMk/>
          <pc:sldMk cId="0" sldId="256"/>
        </pc:sldMkLst>
      </pc:sldChg>
      <pc:sldChg chg="delSp del mod setBg">
        <pc:chgData name="DP Adhi" userId="c9fded14cd945cf3" providerId="Windows Live" clId="Web-{084373A4-98C8-40A5-A815-A56FE2346AAA}" dt="2025-01-31T21:55:37.071" v="11"/>
        <pc:sldMkLst>
          <pc:docMk/>
          <pc:sldMk cId="0" sldId="257"/>
        </pc:sldMkLst>
      </pc:sldChg>
      <pc:sldChg chg="del">
        <pc:chgData name="DP Adhi" userId="c9fded14cd945cf3" providerId="Windows Live" clId="Web-{084373A4-98C8-40A5-A815-A56FE2346AAA}" dt="2025-01-31T21:55:41.117" v="12"/>
        <pc:sldMkLst>
          <pc:docMk/>
          <pc:sldMk cId="0" sldId="258"/>
        </pc:sldMkLst>
      </pc:sldChg>
      <pc:sldChg chg="del">
        <pc:chgData name="DP Adhi" userId="c9fded14cd945cf3" providerId="Windows Live" clId="Web-{084373A4-98C8-40A5-A815-A56FE2346AAA}" dt="2025-01-31T21:55:42.399" v="13"/>
        <pc:sldMkLst>
          <pc:docMk/>
          <pc:sldMk cId="0" sldId="259"/>
        </pc:sldMkLst>
      </pc:sldChg>
      <pc:sldChg chg="del">
        <pc:chgData name="DP Adhi" userId="c9fded14cd945cf3" providerId="Windows Live" clId="Web-{084373A4-98C8-40A5-A815-A56FE2346AAA}" dt="2025-01-31T21:55:43.102" v="14"/>
        <pc:sldMkLst>
          <pc:docMk/>
          <pc:sldMk cId="0" sldId="260"/>
        </pc:sldMkLst>
      </pc:sldChg>
      <pc:sldChg chg="modSp">
        <pc:chgData name="DP Adhi" userId="c9fded14cd945cf3" providerId="Windows Live" clId="Web-{084373A4-98C8-40A5-A815-A56FE2346AAA}" dt="2025-01-31T22:31:41.680" v="77" actId="20577"/>
        <pc:sldMkLst>
          <pc:docMk/>
          <pc:sldMk cId="0" sldId="270"/>
        </pc:sldMkLst>
        <pc:spChg chg="mod">
          <ac:chgData name="DP Adhi" userId="c9fded14cd945cf3" providerId="Windows Live" clId="Web-{084373A4-98C8-40A5-A815-A56FE2346AAA}" dt="2025-01-31T22:31:41.680" v="77" actId="20577"/>
          <ac:spMkLst>
            <pc:docMk/>
            <pc:sldMk cId="0" sldId="270"/>
            <ac:spMk id="254" creationId="{00000000-0000-0000-0000-000000000000}"/>
          </ac:spMkLst>
        </pc:spChg>
      </pc:sldChg>
      <pc:sldChg chg="addSp delSp modSp add replId">
        <pc:chgData name="DP Adhi" userId="c9fded14cd945cf3" providerId="Windows Live" clId="Web-{084373A4-98C8-40A5-A815-A56FE2346AAA}" dt="2025-01-31T21:56:53.383" v="68" actId="20577"/>
        <pc:sldMkLst>
          <pc:docMk/>
          <pc:sldMk cId="3089258878" sldId="305"/>
        </pc:sldMkLst>
        <pc:spChg chg="mod">
          <ac:chgData name="DP Adhi" userId="c9fded14cd945cf3" providerId="Windows Live" clId="Web-{084373A4-98C8-40A5-A815-A56FE2346AAA}" dt="2025-01-31T21:56:08.789" v="24" actId="20577"/>
          <ac:spMkLst>
            <pc:docMk/>
            <pc:sldMk cId="3089258878" sldId="305"/>
            <ac:spMk id="124" creationId="{489CEEC5-BF77-FE0D-AA07-9D40FFF9F296}"/>
          </ac:spMkLst>
        </pc:spChg>
        <pc:spChg chg="mod">
          <ac:chgData name="DP Adhi" userId="c9fded14cd945cf3" providerId="Windows Live" clId="Web-{084373A4-98C8-40A5-A815-A56FE2346AAA}" dt="2025-01-31T21:55:32.149" v="10" actId="20577"/>
          <ac:spMkLst>
            <pc:docMk/>
            <pc:sldMk cId="3089258878" sldId="305"/>
            <ac:spMk id="128" creationId="{0430CB6E-1CDE-2632-F505-11B64D65D76A}"/>
          </ac:spMkLst>
        </pc:spChg>
        <pc:spChg chg="add del mod">
          <ac:chgData name="DP Adhi" userId="c9fded14cd945cf3" providerId="Windows Live" clId="Web-{084373A4-98C8-40A5-A815-A56FE2346AAA}" dt="2025-01-31T21:56:53.383" v="68" actId="20577"/>
          <ac:spMkLst>
            <pc:docMk/>
            <pc:sldMk cId="3089258878" sldId="305"/>
            <ac:spMk id="130" creationId="{B4F97008-DDE1-4E16-B31C-2634FE0687EC}"/>
          </ac:spMkLst>
        </pc:spChg>
      </pc:sldChg>
    </pc:docChg>
  </pc:docChgLst>
  <pc:docChgLst>
    <pc:chgData name="Suraj Thulluru" userId="0b27cab3abf12ea6" providerId="LiveId" clId="{142E2E2F-78AD-704F-9D22-F21A799A200C}"/>
    <pc:docChg chg="undo custSel modSld">
      <pc:chgData name="Suraj Thulluru" userId="0b27cab3abf12ea6" providerId="LiveId" clId="{142E2E2F-78AD-704F-9D22-F21A799A200C}" dt="2025-02-26T22:01:11.128" v="318" actId="20577"/>
      <pc:docMkLst>
        <pc:docMk/>
      </pc:docMkLst>
      <pc:sldChg chg="addSp delSp modSp">
        <pc:chgData name="Suraj Thulluru" userId="0b27cab3abf12ea6" providerId="LiveId" clId="{142E2E2F-78AD-704F-9D22-F21A799A200C}" dt="2025-02-26T21:40:26.210" v="18" actId="20577"/>
        <pc:sldMkLst>
          <pc:docMk/>
          <pc:sldMk cId="0" sldId="263"/>
        </pc:sldMkLst>
        <pc:spChg chg="mod">
          <ac:chgData name="Suraj Thulluru" userId="0b27cab3abf12ea6" providerId="LiveId" clId="{142E2E2F-78AD-704F-9D22-F21A799A200C}" dt="2025-02-26T21:40:26.210" v="18" actId="20577"/>
          <ac:spMkLst>
            <pc:docMk/>
            <pc:sldMk cId="0" sldId="263"/>
            <ac:spMk id="194" creationId="{00000000-0000-0000-0000-000000000000}"/>
          </ac:spMkLst>
        </pc:spChg>
        <pc:inkChg chg="add del">
          <ac:chgData name="Suraj Thulluru" userId="0b27cab3abf12ea6" providerId="LiveId" clId="{142E2E2F-78AD-704F-9D22-F21A799A200C}" dt="2025-02-26T20:59:35.371" v="6"/>
          <ac:inkMkLst>
            <pc:docMk/>
            <pc:sldMk cId="0" sldId="263"/>
            <ac:inkMk id="3" creationId="{AAEE914B-AE86-733D-0903-009EED864A90}"/>
          </ac:inkMkLst>
        </pc:inkChg>
        <pc:inkChg chg="add del">
          <ac:chgData name="Suraj Thulluru" userId="0b27cab3abf12ea6" providerId="LiveId" clId="{142E2E2F-78AD-704F-9D22-F21A799A200C}" dt="2025-02-26T20:59:34.572" v="5"/>
          <ac:inkMkLst>
            <pc:docMk/>
            <pc:sldMk cId="0" sldId="263"/>
            <ac:inkMk id="4" creationId="{F641E2BF-FDC7-D869-C3A9-73FB712C56D0}"/>
          </ac:inkMkLst>
        </pc:inkChg>
        <pc:inkChg chg="add del">
          <ac:chgData name="Suraj Thulluru" userId="0b27cab3abf12ea6" providerId="LiveId" clId="{142E2E2F-78AD-704F-9D22-F21A799A200C}" dt="2025-02-26T20:59:33.332" v="4"/>
          <ac:inkMkLst>
            <pc:docMk/>
            <pc:sldMk cId="0" sldId="263"/>
            <ac:inkMk id="5" creationId="{FA104389-0560-6E0B-9DC8-37EDF56F2495}"/>
          </ac:inkMkLst>
        </pc:inkChg>
        <pc:inkChg chg="add del reco">
          <ac:chgData name="Suraj Thulluru" userId="0b27cab3abf12ea6" providerId="LiveId" clId="{142E2E2F-78AD-704F-9D22-F21A799A200C}" dt="2025-02-26T20:59:33.332" v="4"/>
          <ac:inkMkLst>
            <pc:docMk/>
            <pc:sldMk cId="0" sldId="263"/>
            <ac:inkMk id="6" creationId="{766C117A-53D7-FD17-458F-FE552E344EF5}"/>
          </ac:inkMkLst>
        </pc:inkChg>
        <pc:inkChg chg="add">
          <ac:chgData name="Suraj Thulluru" userId="0b27cab3abf12ea6" providerId="LiveId" clId="{142E2E2F-78AD-704F-9D22-F21A799A200C}" dt="2025-02-26T21:00:02.992" v="7"/>
          <ac:inkMkLst>
            <pc:docMk/>
            <pc:sldMk cId="0" sldId="263"/>
            <ac:inkMk id="7" creationId="{34A39374-8E4A-AE91-47BD-87287331CB3C}"/>
          </ac:inkMkLst>
        </pc:inkChg>
        <pc:inkChg chg="add">
          <ac:chgData name="Suraj Thulluru" userId="0b27cab3abf12ea6" providerId="LiveId" clId="{142E2E2F-78AD-704F-9D22-F21A799A200C}" dt="2025-02-26T21:00:03.141" v="8"/>
          <ac:inkMkLst>
            <pc:docMk/>
            <pc:sldMk cId="0" sldId="263"/>
            <ac:inkMk id="8" creationId="{9D55363B-3DC6-C8DA-9833-61184090196E}"/>
          </ac:inkMkLst>
        </pc:inkChg>
        <pc:inkChg chg="add">
          <ac:chgData name="Suraj Thulluru" userId="0b27cab3abf12ea6" providerId="LiveId" clId="{142E2E2F-78AD-704F-9D22-F21A799A200C}" dt="2025-02-26T21:39:11.082" v="15"/>
          <ac:inkMkLst>
            <pc:docMk/>
            <pc:sldMk cId="0" sldId="263"/>
            <ac:inkMk id="9" creationId="{98CC2387-7FE8-D384-789B-CD52BCB5223B}"/>
          </ac:inkMkLst>
        </pc:inkChg>
      </pc:sldChg>
      <pc:sldChg chg="modSp">
        <pc:chgData name="Suraj Thulluru" userId="0b27cab3abf12ea6" providerId="LiveId" clId="{142E2E2F-78AD-704F-9D22-F21A799A200C}" dt="2025-02-26T21:45:32.741" v="85" actId="20577"/>
        <pc:sldMkLst>
          <pc:docMk/>
          <pc:sldMk cId="0" sldId="266"/>
        </pc:sldMkLst>
        <pc:spChg chg="mod">
          <ac:chgData name="Suraj Thulluru" userId="0b27cab3abf12ea6" providerId="LiveId" clId="{142E2E2F-78AD-704F-9D22-F21A799A200C}" dt="2025-02-26T21:45:32.741" v="85" actId="20577"/>
          <ac:spMkLst>
            <pc:docMk/>
            <pc:sldMk cId="0" sldId="266"/>
            <ac:spMk id="219" creationId="{00000000-0000-0000-0000-000000000000}"/>
          </ac:spMkLst>
        </pc:spChg>
      </pc:sldChg>
      <pc:sldChg chg="modSp">
        <pc:chgData name="Suraj Thulluru" userId="0b27cab3abf12ea6" providerId="LiveId" clId="{142E2E2F-78AD-704F-9D22-F21A799A200C}" dt="2025-02-26T22:01:11.128" v="318" actId="20577"/>
        <pc:sldMkLst>
          <pc:docMk/>
          <pc:sldMk cId="0" sldId="271"/>
        </pc:sldMkLst>
        <pc:spChg chg="mod">
          <ac:chgData name="Suraj Thulluru" userId="0b27cab3abf12ea6" providerId="LiveId" clId="{142E2E2F-78AD-704F-9D22-F21A799A200C}" dt="2025-02-26T21:52:28.177" v="126" actId="20577"/>
          <ac:spMkLst>
            <pc:docMk/>
            <pc:sldMk cId="0" sldId="271"/>
            <ac:spMk id="274" creationId="{00000000-0000-0000-0000-000000000000}"/>
          </ac:spMkLst>
        </pc:spChg>
        <pc:spChg chg="mod">
          <ac:chgData name="Suraj Thulluru" userId="0b27cab3abf12ea6" providerId="LiveId" clId="{142E2E2F-78AD-704F-9D22-F21A799A200C}" dt="2025-02-26T21:55:12.214" v="187" actId="20577"/>
          <ac:spMkLst>
            <pc:docMk/>
            <pc:sldMk cId="0" sldId="271"/>
            <ac:spMk id="275" creationId="{00000000-0000-0000-0000-000000000000}"/>
          </ac:spMkLst>
        </pc:spChg>
        <pc:spChg chg="mod">
          <ac:chgData name="Suraj Thulluru" userId="0b27cab3abf12ea6" providerId="LiveId" clId="{142E2E2F-78AD-704F-9D22-F21A799A200C}" dt="2025-02-26T21:55:31.715" v="221" actId="20577"/>
          <ac:spMkLst>
            <pc:docMk/>
            <pc:sldMk cId="0" sldId="271"/>
            <ac:spMk id="276" creationId="{00000000-0000-0000-0000-000000000000}"/>
          </ac:spMkLst>
        </pc:spChg>
        <pc:spChg chg="mod">
          <ac:chgData name="Suraj Thulluru" userId="0b27cab3abf12ea6" providerId="LiveId" clId="{142E2E2F-78AD-704F-9D22-F21A799A200C}" dt="2025-02-26T21:52:10.388" v="104" actId="20577"/>
          <ac:spMkLst>
            <pc:docMk/>
            <pc:sldMk cId="0" sldId="271"/>
            <ac:spMk id="277" creationId="{00000000-0000-0000-0000-000000000000}"/>
          </ac:spMkLst>
        </pc:spChg>
        <pc:spChg chg="mod">
          <ac:chgData name="Suraj Thulluru" userId="0b27cab3abf12ea6" providerId="LiveId" clId="{142E2E2F-78AD-704F-9D22-F21A799A200C}" dt="2025-02-26T21:56:12.427" v="238" actId="20577"/>
          <ac:spMkLst>
            <pc:docMk/>
            <pc:sldMk cId="0" sldId="271"/>
            <ac:spMk id="278" creationId="{00000000-0000-0000-0000-000000000000}"/>
          </ac:spMkLst>
        </pc:spChg>
        <pc:spChg chg="mod">
          <ac:chgData name="Suraj Thulluru" userId="0b27cab3abf12ea6" providerId="LiveId" clId="{142E2E2F-78AD-704F-9D22-F21A799A200C}" dt="2025-02-26T21:56:23.195" v="248" actId="20577"/>
          <ac:spMkLst>
            <pc:docMk/>
            <pc:sldMk cId="0" sldId="271"/>
            <ac:spMk id="279" creationId="{00000000-0000-0000-0000-000000000000}"/>
          </ac:spMkLst>
        </pc:spChg>
        <pc:spChg chg="mod">
          <ac:chgData name="Suraj Thulluru" userId="0b27cab3abf12ea6" providerId="LiveId" clId="{142E2E2F-78AD-704F-9D22-F21A799A200C}" dt="2025-02-26T21:57:04.152" v="258" actId="20577"/>
          <ac:spMkLst>
            <pc:docMk/>
            <pc:sldMk cId="0" sldId="271"/>
            <ac:spMk id="280" creationId="{00000000-0000-0000-0000-000000000000}"/>
          </ac:spMkLst>
        </pc:spChg>
        <pc:spChg chg="mod">
          <ac:chgData name="Suraj Thulluru" userId="0b27cab3abf12ea6" providerId="LiveId" clId="{142E2E2F-78AD-704F-9D22-F21A799A200C}" dt="2025-02-26T21:53:11.311" v="150" actId="20577"/>
          <ac:spMkLst>
            <pc:docMk/>
            <pc:sldMk cId="0" sldId="271"/>
            <ac:spMk id="281" creationId="{00000000-0000-0000-0000-000000000000}"/>
          </ac:spMkLst>
        </pc:spChg>
        <pc:spChg chg="mod">
          <ac:chgData name="Suraj Thulluru" userId="0b27cab3abf12ea6" providerId="LiveId" clId="{142E2E2F-78AD-704F-9D22-F21A799A200C}" dt="2025-02-26T21:53:27.547" v="165" actId="20577"/>
          <ac:spMkLst>
            <pc:docMk/>
            <pc:sldMk cId="0" sldId="271"/>
            <ac:spMk id="282" creationId="{00000000-0000-0000-0000-000000000000}"/>
          </ac:spMkLst>
        </pc:spChg>
        <pc:spChg chg="mod">
          <ac:chgData name="Suraj Thulluru" userId="0b27cab3abf12ea6" providerId="LiveId" clId="{142E2E2F-78AD-704F-9D22-F21A799A200C}" dt="2025-02-26T21:58:08.920" v="267" actId="20577"/>
          <ac:spMkLst>
            <pc:docMk/>
            <pc:sldMk cId="0" sldId="271"/>
            <ac:spMk id="283" creationId="{00000000-0000-0000-0000-000000000000}"/>
          </ac:spMkLst>
        </pc:spChg>
        <pc:spChg chg="mod">
          <ac:chgData name="Suraj Thulluru" userId="0b27cab3abf12ea6" providerId="LiveId" clId="{142E2E2F-78AD-704F-9D22-F21A799A200C}" dt="2025-02-26T21:58:13.938" v="276" actId="20577"/>
          <ac:spMkLst>
            <pc:docMk/>
            <pc:sldMk cId="0" sldId="271"/>
            <ac:spMk id="284" creationId="{00000000-0000-0000-0000-000000000000}"/>
          </ac:spMkLst>
        </pc:spChg>
        <pc:spChg chg="mod">
          <ac:chgData name="Suraj Thulluru" userId="0b27cab3abf12ea6" providerId="LiveId" clId="{142E2E2F-78AD-704F-9D22-F21A799A200C}" dt="2025-02-26T22:01:11.128" v="318" actId="20577"/>
          <ac:spMkLst>
            <pc:docMk/>
            <pc:sldMk cId="0" sldId="271"/>
            <ac:spMk id="285" creationId="{00000000-0000-0000-0000-000000000000}"/>
          </ac:spMkLst>
        </pc:spChg>
        <pc:spChg chg="mod">
          <ac:chgData name="Suraj Thulluru" userId="0b27cab3abf12ea6" providerId="LiveId" clId="{142E2E2F-78AD-704F-9D22-F21A799A200C}" dt="2025-02-26T22:00:14.496" v="305" actId="20577"/>
          <ac:spMkLst>
            <pc:docMk/>
            <pc:sldMk cId="0" sldId="271"/>
            <ac:spMk id="286" creationId="{00000000-0000-0000-0000-000000000000}"/>
          </ac:spMkLst>
        </pc:spChg>
        <pc:spChg chg="mod">
          <ac:chgData name="Suraj Thulluru" userId="0b27cab3abf12ea6" providerId="LiveId" clId="{142E2E2F-78AD-704F-9D22-F21A799A200C}" dt="2025-02-26T22:00:34.758" v="315" actId="20577"/>
          <ac:spMkLst>
            <pc:docMk/>
            <pc:sldMk cId="0" sldId="271"/>
            <ac:spMk id="287" creationId="{00000000-0000-0000-0000-000000000000}"/>
          </ac:spMkLst>
        </pc:spChg>
      </pc:sldChg>
      <pc:sldChg chg="modSp">
        <pc:chgData name="Suraj Thulluru" userId="0b27cab3abf12ea6" providerId="LiveId" clId="{142E2E2F-78AD-704F-9D22-F21A799A200C}" dt="2025-02-26T21:49:05.967" v="89" actId="20577"/>
        <pc:sldMkLst>
          <pc:docMk/>
          <pc:sldMk cId="0" sldId="300"/>
        </pc:sldMkLst>
        <pc:spChg chg="mod">
          <ac:chgData name="Suraj Thulluru" userId="0b27cab3abf12ea6" providerId="LiveId" clId="{142E2E2F-78AD-704F-9D22-F21A799A200C}" dt="2025-02-26T21:49:05.967" v="89" actId="20577"/>
          <ac:spMkLst>
            <pc:docMk/>
            <pc:sldMk cId="0" sldId="300"/>
            <ac:spMk id="515" creationId="{00000000-0000-0000-0000-000000000000}"/>
          </ac:spMkLst>
        </pc:spChg>
      </pc:sldChg>
      <pc:sldChg chg="modSp">
        <pc:chgData name="Suraj Thulluru" userId="0b27cab3abf12ea6" providerId="LiveId" clId="{142E2E2F-78AD-704F-9D22-F21A799A200C}" dt="2025-02-26T21:44:31.586" v="72" actId="20577"/>
        <pc:sldMkLst>
          <pc:docMk/>
          <pc:sldMk cId="897709415" sldId="309"/>
        </pc:sldMkLst>
        <pc:spChg chg="mod">
          <ac:chgData name="Suraj Thulluru" userId="0b27cab3abf12ea6" providerId="LiveId" clId="{142E2E2F-78AD-704F-9D22-F21A799A200C}" dt="2025-02-26T21:44:31.586" v="72" actId="20577"/>
          <ac:spMkLst>
            <pc:docMk/>
            <pc:sldMk cId="897709415" sldId="309"/>
            <ac:spMk id="194" creationId="{39A7BFA1-A0E5-2AAA-BFF4-B2355E67FB70}"/>
          </ac:spMkLst>
        </pc:spChg>
      </pc:sldChg>
      <pc:sldChg chg="addSp delSp modSp">
        <pc:chgData name="Suraj Thulluru" userId="0b27cab3abf12ea6" providerId="LiveId" clId="{142E2E2F-78AD-704F-9D22-F21A799A200C}" dt="2025-02-26T21:41:52.235" v="35"/>
        <pc:sldMkLst>
          <pc:docMk/>
          <pc:sldMk cId="3101818934" sldId="310"/>
        </pc:sldMkLst>
        <pc:inkChg chg="add del">
          <ac:chgData name="Suraj Thulluru" userId="0b27cab3abf12ea6" providerId="LiveId" clId="{142E2E2F-78AD-704F-9D22-F21A799A200C}" dt="2025-02-26T21:40:44.973" v="25"/>
          <ac:inkMkLst>
            <pc:docMk/>
            <pc:sldMk cId="3101818934" sldId="310"/>
            <ac:inkMk id="3" creationId="{95A75F9E-268C-885F-371C-9C2456AEA742}"/>
          </ac:inkMkLst>
        </pc:inkChg>
        <pc:inkChg chg="add del">
          <ac:chgData name="Suraj Thulluru" userId="0b27cab3abf12ea6" providerId="LiveId" clId="{142E2E2F-78AD-704F-9D22-F21A799A200C}" dt="2025-02-26T21:40:37.579" v="22"/>
          <ac:inkMkLst>
            <pc:docMk/>
            <pc:sldMk cId="3101818934" sldId="310"/>
            <ac:inkMk id="4" creationId="{AE15048B-E14F-4A4B-59F5-6A477D759781}"/>
          </ac:inkMkLst>
        </pc:inkChg>
        <pc:inkChg chg="add del">
          <ac:chgData name="Suraj Thulluru" userId="0b27cab3abf12ea6" providerId="LiveId" clId="{142E2E2F-78AD-704F-9D22-F21A799A200C}" dt="2025-02-26T21:40:37.579" v="22"/>
          <ac:inkMkLst>
            <pc:docMk/>
            <pc:sldMk cId="3101818934" sldId="310"/>
            <ac:inkMk id="5" creationId="{5BFCE7E0-6CAD-9DCA-B17F-DD0BF66A3BC9}"/>
          </ac:inkMkLst>
        </pc:inkChg>
        <pc:inkChg chg="add del reco">
          <ac:chgData name="Suraj Thulluru" userId="0b27cab3abf12ea6" providerId="LiveId" clId="{142E2E2F-78AD-704F-9D22-F21A799A200C}" dt="2025-02-26T21:40:44.977" v="26"/>
          <ac:inkMkLst>
            <pc:docMk/>
            <pc:sldMk cId="3101818934" sldId="310"/>
            <ac:inkMk id="6" creationId="{9CE6C889-F44D-9118-71C6-59DD18F73D27}"/>
          </ac:inkMkLst>
        </pc:inkChg>
        <pc:inkChg chg="add del">
          <ac:chgData name="Suraj Thulluru" userId="0b27cab3abf12ea6" providerId="LiveId" clId="{142E2E2F-78AD-704F-9D22-F21A799A200C}" dt="2025-02-26T21:40:44.968" v="24"/>
          <ac:inkMkLst>
            <pc:docMk/>
            <pc:sldMk cId="3101818934" sldId="310"/>
            <ac:inkMk id="7" creationId="{FAD62410-0537-C20B-8DB8-20BFD854F9F0}"/>
          </ac:inkMkLst>
        </pc:inkChg>
        <pc:inkChg chg="add del">
          <ac:chgData name="Suraj Thulluru" userId="0b27cab3abf12ea6" providerId="LiveId" clId="{142E2E2F-78AD-704F-9D22-F21A799A200C}" dt="2025-02-26T21:40:51.768" v="28"/>
          <ac:inkMkLst>
            <pc:docMk/>
            <pc:sldMk cId="3101818934" sldId="310"/>
            <ac:inkMk id="8" creationId="{3CC765E6-F517-E128-FE79-76E278B54307}"/>
          </ac:inkMkLst>
        </pc:inkChg>
        <pc:inkChg chg="add del">
          <ac:chgData name="Suraj Thulluru" userId="0b27cab3abf12ea6" providerId="LiveId" clId="{142E2E2F-78AD-704F-9D22-F21A799A200C}" dt="2025-02-26T21:41:19.915" v="32"/>
          <ac:inkMkLst>
            <pc:docMk/>
            <pc:sldMk cId="3101818934" sldId="310"/>
            <ac:inkMk id="9" creationId="{7D49AD67-AB1D-4553-05AD-73019FD8623D}"/>
          </ac:inkMkLst>
        </pc:inkChg>
        <pc:inkChg chg="add del">
          <ac:chgData name="Suraj Thulluru" userId="0b27cab3abf12ea6" providerId="LiveId" clId="{142E2E2F-78AD-704F-9D22-F21A799A200C}" dt="2025-02-26T21:41:19.915" v="32"/>
          <ac:inkMkLst>
            <pc:docMk/>
            <pc:sldMk cId="3101818934" sldId="310"/>
            <ac:inkMk id="10" creationId="{545DF7FF-5724-21A4-839C-02F4B5273E75}"/>
          </ac:inkMkLst>
        </pc:inkChg>
        <pc:inkChg chg="add del">
          <ac:chgData name="Suraj Thulluru" userId="0b27cab3abf12ea6" providerId="LiveId" clId="{142E2E2F-78AD-704F-9D22-F21A799A200C}" dt="2025-02-26T21:41:19.915" v="32"/>
          <ac:inkMkLst>
            <pc:docMk/>
            <pc:sldMk cId="3101818934" sldId="310"/>
            <ac:inkMk id="11" creationId="{05542E9B-8D85-8D4D-43C9-2EC8FC267709}"/>
          </ac:inkMkLst>
        </pc:inkChg>
        <pc:inkChg chg="add del mod reco modStrokes">
          <ac:chgData name="Suraj Thulluru" userId="0b27cab3abf12ea6" providerId="LiveId" clId="{142E2E2F-78AD-704F-9D22-F21A799A200C}" dt="2025-02-26T21:41:52.235" v="35"/>
          <ac:inkMkLst>
            <pc:docMk/>
            <pc:sldMk cId="3101818934" sldId="310"/>
            <ac:inkMk id="12" creationId="{C9EFAF34-61FB-4209-15A6-617BE8C9D51F}"/>
          </ac:inkMkLst>
        </pc:inkChg>
      </pc:sldChg>
      <pc:sldChg chg="modSp">
        <pc:chgData name="Suraj Thulluru" userId="0b27cab3abf12ea6" providerId="LiveId" clId="{142E2E2F-78AD-704F-9D22-F21A799A200C}" dt="2025-02-26T21:43:19.040" v="50" actId="20577"/>
        <pc:sldMkLst>
          <pc:docMk/>
          <pc:sldMk cId="1001042563" sldId="314"/>
        </pc:sldMkLst>
        <pc:spChg chg="mod">
          <ac:chgData name="Suraj Thulluru" userId="0b27cab3abf12ea6" providerId="LiveId" clId="{142E2E2F-78AD-704F-9D22-F21A799A200C}" dt="2025-02-26T21:43:19.040" v="50" actId="20577"/>
          <ac:spMkLst>
            <pc:docMk/>
            <pc:sldMk cId="1001042563" sldId="314"/>
            <ac:spMk id="194" creationId="{E9CFC965-9064-8895-B5AD-D0C8806D0456}"/>
          </ac:spMkLst>
        </pc:spChg>
      </pc:sldChg>
    </pc:docChg>
  </pc:docChgLst>
  <pc:docChgLst>
    <pc:chgData name="vaibhav battula" userId="232b93aa8d50363e" providerId="Windows Live" clId="Web-{0D8F24EA-4931-4F3E-9DC3-BFFBCBB5A98A}"/>
    <pc:docChg chg="addSld delSld modSld">
      <pc:chgData name="vaibhav battula" userId="232b93aa8d50363e" providerId="Windows Live" clId="Web-{0D8F24EA-4931-4F3E-9DC3-BFFBCBB5A98A}" dt="2025-02-26T01:43:46.743" v="514" actId="20577"/>
      <pc:docMkLst>
        <pc:docMk/>
      </pc:docMkLst>
      <pc:sldChg chg="modSp">
        <pc:chgData name="vaibhav battula" userId="232b93aa8d50363e" providerId="Windows Live" clId="Web-{0D8F24EA-4931-4F3E-9DC3-BFFBCBB5A98A}" dt="2025-02-26T01:38:47.264" v="418" actId="20577"/>
        <pc:sldMkLst>
          <pc:docMk/>
          <pc:sldMk cId="3452700433" sldId="308"/>
        </pc:sldMkLst>
        <pc:spChg chg="mod">
          <ac:chgData name="vaibhav battula" userId="232b93aa8d50363e" providerId="Windows Live" clId="Web-{0D8F24EA-4931-4F3E-9DC3-BFFBCBB5A98A}" dt="2025-02-26T01:38:47.264" v="418" actId="20577"/>
          <ac:spMkLst>
            <pc:docMk/>
            <pc:sldMk cId="3452700433" sldId="308"/>
            <ac:spMk id="194" creationId="{6DC2D4D0-D756-59C0-7434-3787BADE5652}"/>
          </ac:spMkLst>
        </pc:spChg>
      </pc:sldChg>
      <pc:sldChg chg="modSp">
        <pc:chgData name="vaibhav battula" userId="232b93aa8d50363e" providerId="Windows Live" clId="Web-{0D8F24EA-4931-4F3E-9DC3-BFFBCBB5A98A}" dt="2025-02-26T01:16:23.997" v="28" actId="1076"/>
        <pc:sldMkLst>
          <pc:docMk/>
          <pc:sldMk cId="897709415" sldId="309"/>
        </pc:sldMkLst>
        <pc:spChg chg="mod">
          <ac:chgData name="vaibhav battula" userId="232b93aa8d50363e" providerId="Windows Live" clId="Web-{0D8F24EA-4931-4F3E-9DC3-BFFBCBB5A98A}" dt="2025-02-26T01:16:23.997" v="28" actId="1076"/>
          <ac:spMkLst>
            <pc:docMk/>
            <pc:sldMk cId="897709415" sldId="309"/>
            <ac:spMk id="194" creationId="{39A7BFA1-A0E5-2AAA-BFF4-B2355E67FB70}"/>
          </ac:spMkLst>
        </pc:spChg>
      </pc:sldChg>
      <pc:sldChg chg="modSp add replId">
        <pc:chgData name="vaibhav battula" userId="232b93aa8d50363e" providerId="Windows Live" clId="Web-{0D8F24EA-4931-4F3E-9DC3-BFFBCBB5A98A}" dt="2025-02-26T01:43:46.743" v="514" actId="20577"/>
        <pc:sldMkLst>
          <pc:docMk/>
          <pc:sldMk cId="1126703564" sldId="312"/>
        </pc:sldMkLst>
        <pc:spChg chg="mod">
          <ac:chgData name="vaibhav battula" userId="232b93aa8d50363e" providerId="Windows Live" clId="Web-{0D8F24EA-4931-4F3E-9DC3-BFFBCBB5A98A}" dt="2025-02-26T01:43:46.743" v="514" actId="20577"/>
          <ac:spMkLst>
            <pc:docMk/>
            <pc:sldMk cId="1126703564" sldId="312"/>
            <ac:spMk id="194" creationId="{084E1F29-EC65-BFFE-C769-DA6D7238D66F}"/>
          </ac:spMkLst>
        </pc:spChg>
      </pc:sldChg>
      <pc:sldChg chg="new add del">
        <pc:chgData name="vaibhav battula" userId="232b93aa8d50363e" providerId="Windows Live" clId="Web-{0D8F24EA-4931-4F3E-9DC3-BFFBCBB5A98A}" dt="2025-02-26T01:16:29.200" v="30"/>
        <pc:sldMkLst>
          <pc:docMk/>
          <pc:sldMk cId="1634985196" sldId="312"/>
        </pc:sldMkLst>
      </pc:sldChg>
    </pc:docChg>
  </pc:docChgLst>
  <pc:docChgLst>
    <pc:chgData name="vaibhav battula" userId="232b93aa8d50363e" providerId="Windows Live" clId="Web-{960FA5F7-BF4A-49F3-A5B9-BB105647DF2C}"/>
    <pc:docChg chg="mod modSld">
      <pc:chgData name="vaibhav battula" userId="232b93aa8d50363e" providerId="Windows Live" clId="Web-{960FA5F7-BF4A-49F3-A5B9-BB105647DF2C}" dt="2025-02-26T02:10:44.561" v="434"/>
      <pc:docMkLst>
        <pc:docMk/>
      </pc:docMkLst>
      <pc:sldChg chg="addSp delSp modSp">
        <pc:chgData name="vaibhav battula" userId="232b93aa8d50363e" providerId="Windows Live" clId="Web-{960FA5F7-BF4A-49F3-A5B9-BB105647DF2C}" dt="2025-02-26T02:09:23.025" v="433" actId="20577"/>
        <pc:sldMkLst>
          <pc:docMk/>
          <pc:sldMk cId="1126703564" sldId="312"/>
        </pc:sldMkLst>
        <pc:spChg chg="add del">
          <ac:chgData name="vaibhav battula" userId="232b93aa8d50363e" providerId="Windows Live" clId="Web-{960FA5F7-BF4A-49F3-A5B9-BB105647DF2C}" dt="2025-02-26T01:46:08.142" v="26"/>
          <ac:spMkLst>
            <pc:docMk/>
            <pc:sldMk cId="1126703564" sldId="312"/>
            <ac:spMk id="4" creationId="{C6E7B31F-46B9-9198-C0F5-979171FC7B4F}"/>
          </ac:spMkLst>
        </pc:spChg>
        <pc:spChg chg="mod">
          <ac:chgData name="vaibhav battula" userId="232b93aa8d50363e" providerId="Windows Live" clId="Web-{960FA5F7-BF4A-49F3-A5B9-BB105647DF2C}" dt="2025-02-26T02:09:23.025" v="433" actId="20577"/>
          <ac:spMkLst>
            <pc:docMk/>
            <pc:sldMk cId="1126703564" sldId="312"/>
            <ac:spMk id="194" creationId="{084E1F29-EC65-BFFE-C769-DA6D7238D66F}"/>
          </ac:spMkLst>
        </pc:spChg>
      </pc:sldChg>
    </pc:docChg>
  </pc:docChgLst>
  <pc:docChgLst>
    <pc:chgData name="DP Adhi" userId="c9fded14cd945cf3" providerId="Windows Live" clId="Web-{5CE27591-6C9C-43E9-A6FE-6B165550CD72}"/>
    <pc:docChg chg="addSld delSld modSld">
      <pc:chgData name="DP Adhi" userId="c9fded14cd945cf3" providerId="Windows Live" clId="Web-{5CE27591-6C9C-43E9-A6FE-6B165550CD72}" dt="2025-02-27T12:51:45.783" v="85" actId="20577"/>
      <pc:docMkLst>
        <pc:docMk/>
      </pc:docMkLst>
      <pc:sldChg chg="modSp">
        <pc:chgData name="DP Adhi" userId="c9fded14cd945cf3" providerId="Windows Live" clId="Web-{5CE27591-6C9C-43E9-A6FE-6B165550CD72}" dt="2025-02-27T12:51:45.783" v="85" actId="20577"/>
        <pc:sldMkLst>
          <pc:docMk/>
          <pc:sldMk cId="0" sldId="262"/>
        </pc:sldMkLst>
        <pc:spChg chg="mod">
          <ac:chgData name="DP Adhi" userId="c9fded14cd945cf3" providerId="Windows Live" clId="Web-{5CE27591-6C9C-43E9-A6FE-6B165550CD72}" dt="2025-02-27T12:51:45.783" v="85" actId="20577"/>
          <ac:spMkLst>
            <pc:docMk/>
            <pc:sldMk cId="0" sldId="262"/>
            <ac:spMk id="3" creationId="{1D6FA758-4F39-2761-7EE2-E41DF3CDACA7}"/>
          </ac:spMkLst>
        </pc:spChg>
      </pc:sldChg>
      <pc:sldChg chg="delSp">
        <pc:chgData name="DP Adhi" userId="c9fded14cd945cf3" providerId="Windows Live" clId="Web-{5CE27591-6C9C-43E9-A6FE-6B165550CD72}" dt="2025-02-27T12:49:37.674" v="56"/>
        <pc:sldMkLst>
          <pc:docMk/>
          <pc:sldMk cId="0" sldId="268"/>
        </pc:sldMkLst>
        <pc:picChg chg="del">
          <ac:chgData name="DP Adhi" userId="c9fded14cd945cf3" providerId="Windows Live" clId="Web-{5CE27591-6C9C-43E9-A6FE-6B165550CD72}" dt="2025-02-27T12:49:36.111" v="55"/>
          <ac:picMkLst>
            <pc:docMk/>
            <pc:sldMk cId="0" sldId="268"/>
            <ac:picMk id="238" creationId="{00000000-0000-0000-0000-000000000000}"/>
          </ac:picMkLst>
        </pc:picChg>
        <pc:picChg chg="del">
          <ac:chgData name="DP Adhi" userId="c9fded14cd945cf3" providerId="Windows Live" clId="Web-{5CE27591-6C9C-43E9-A6FE-6B165550CD72}" dt="2025-02-27T12:49:37.674" v="56"/>
          <ac:picMkLst>
            <pc:docMk/>
            <pc:sldMk cId="0" sldId="268"/>
            <ac:picMk id="239" creationId="{00000000-0000-0000-0000-000000000000}"/>
          </ac:picMkLst>
        </pc:picChg>
      </pc:sldChg>
      <pc:sldChg chg="mod modShow">
        <pc:chgData name="DP Adhi" userId="c9fded14cd945cf3" providerId="Windows Live" clId="Web-{5CE27591-6C9C-43E9-A6FE-6B165550CD72}" dt="2025-02-27T12:50:08.846" v="63"/>
        <pc:sldMkLst>
          <pc:docMk/>
          <pc:sldMk cId="0" sldId="275"/>
        </pc:sldMkLst>
      </pc:sldChg>
      <pc:sldChg chg="mod modShow">
        <pc:chgData name="DP Adhi" userId="c9fded14cd945cf3" providerId="Windows Live" clId="Web-{5CE27591-6C9C-43E9-A6FE-6B165550CD72}" dt="2025-02-27T12:50:07.940" v="57"/>
        <pc:sldMkLst>
          <pc:docMk/>
          <pc:sldMk cId="0" sldId="280"/>
        </pc:sldMkLst>
      </pc:sldChg>
      <pc:sldChg chg="mod modShow">
        <pc:chgData name="DP Adhi" userId="c9fded14cd945cf3" providerId="Windows Live" clId="Web-{5CE27591-6C9C-43E9-A6FE-6B165550CD72}" dt="2025-02-27T12:50:08.174" v="58"/>
        <pc:sldMkLst>
          <pc:docMk/>
          <pc:sldMk cId="0" sldId="281"/>
        </pc:sldMkLst>
      </pc:sldChg>
      <pc:sldChg chg="mod modShow">
        <pc:chgData name="DP Adhi" userId="c9fded14cd945cf3" providerId="Windows Live" clId="Web-{5CE27591-6C9C-43E9-A6FE-6B165550CD72}" dt="2025-02-27T12:50:08.346" v="59"/>
        <pc:sldMkLst>
          <pc:docMk/>
          <pc:sldMk cId="0" sldId="282"/>
        </pc:sldMkLst>
      </pc:sldChg>
      <pc:sldChg chg="mod modShow">
        <pc:chgData name="DP Adhi" userId="c9fded14cd945cf3" providerId="Windows Live" clId="Web-{5CE27591-6C9C-43E9-A6FE-6B165550CD72}" dt="2025-02-27T12:50:08.502" v="60"/>
        <pc:sldMkLst>
          <pc:docMk/>
          <pc:sldMk cId="0" sldId="283"/>
        </pc:sldMkLst>
      </pc:sldChg>
      <pc:sldChg chg="mod modShow">
        <pc:chgData name="DP Adhi" userId="c9fded14cd945cf3" providerId="Windows Live" clId="Web-{5CE27591-6C9C-43E9-A6FE-6B165550CD72}" dt="2025-02-27T12:50:08.658" v="61"/>
        <pc:sldMkLst>
          <pc:docMk/>
          <pc:sldMk cId="0" sldId="284"/>
        </pc:sldMkLst>
      </pc:sldChg>
      <pc:sldChg chg="mod modShow">
        <pc:chgData name="DP Adhi" userId="c9fded14cd945cf3" providerId="Windows Live" clId="Web-{5CE27591-6C9C-43E9-A6FE-6B165550CD72}" dt="2025-02-27T12:50:08.815" v="62"/>
        <pc:sldMkLst>
          <pc:docMk/>
          <pc:sldMk cId="0" sldId="285"/>
        </pc:sldMkLst>
      </pc:sldChg>
      <pc:sldChg chg="mod modShow">
        <pc:chgData name="DP Adhi" userId="c9fded14cd945cf3" providerId="Windows Live" clId="Web-{5CE27591-6C9C-43E9-A6FE-6B165550CD72}" dt="2025-02-27T12:50:08.955" v="64"/>
        <pc:sldMkLst>
          <pc:docMk/>
          <pc:sldMk cId="0" sldId="286"/>
        </pc:sldMkLst>
      </pc:sldChg>
      <pc:sldChg chg="modSp">
        <pc:chgData name="DP Adhi" userId="c9fded14cd945cf3" providerId="Windows Live" clId="Web-{5CE27591-6C9C-43E9-A6FE-6B165550CD72}" dt="2025-02-27T12:41:33.579" v="4" actId="20577"/>
        <pc:sldMkLst>
          <pc:docMk/>
          <pc:sldMk cId="897709415" sldId="309"/>
        </pc:sldMkLst>
        <pc:spChg chg="mod">
          <ac:chgData name="DP Adhi" userId="c9fded14cd945cf3" providerId="Windows Live" clId="Web-{5CE27591-6C9C-43E9-A6FE-6B165550CD72}" dt="2025-02-27T12:41:33.579" v="4" actId="20577"/>
          <ac:spMkLst>
            <pc:docMk/>
            <pc:sldMk cId="897709415" sldId="309"/>
            <ac:spMk id="194" creationId="{39A7BFA1-A0E5-2AAA-BFF4-B2355E67FB70}"/>
          </ac:spMkLst>
        </pc:spChg>
      </pc:sldChg>
      <pc:sldChg chg="modSp">
        <pc:chgData name="DP Adhi" userId="c9fded14cd945cf3" providerId="Windows Live" clId="Web-{5CE27591-6C9C-43E9-A6FE-6B165550CD72}" dt="2025-02-27T12:48:16.861" v="54" actId="20577"/>
        <pc:sldMkLst>
          <pc:docMk/>
          <pc:sldMk cId="1126703564" sldId="312"/>
        </pc:sldMkLst>
        <pc:spChg chg="mod">
          <ac:chgData name="DP Adhi" userId="c9fded14cd945cf3" providerId="Windows Live" clId="Web-{5CE27591-6C9C-43E9-A6FE-6B165550CD72}" dt="2025-02-27T12:48:16.861" v="54" actId="20577"/>
          <ac:spMkLst>
            <pc:docMk/>
            <pc:sldMk cId="1126703564" sldId="312"/>
            <ac:spMk id="194" creationId="{084E1F29-EC65-BFFE-C769-DA6D7238D66F}"/>
          </ac:spMkLst>
        </pc:spChg>
      </pc:sldChg>
      <pc:sldChg chg="modSp add replId">
        <pc:chgData name="DP Adhi" userId="c9fded14cd945cf3" providerId="Windows Live" clId="Web-{5CE27591-6C9C-43E9-A6FE-6B165550CD72}" dt="2025-02-27T12:45:56.611" v="33" actId="20577"/>
        <pc:sldMkLst>
          <pc:docMk/>
          <pc:sldMk cId="1898416221" sldId="313"/>
        </pc:sldMkLst>
        <pc:spChg chg="mod">
          <ac:chgData name="DP Adhi" userId="c9fded14cd945cf3" providerId="Windows Live" clId="Web-{5CE27591-6C9C-43E9-A6FE-6B165550CD72}" dt="2025-02-27T12:45:56.611" v="33" actId="20577"/>
          <ac:spMkLst>
            <pc:docMk/>
            <pc:sldMk cId="1898416221" sldId="313"/>
            <ac:spMk id="194" creationId="{3D9A3B03-BB96-6361-55D5-199A3B62D49E}"/>
          </ac:spMkLst>
        </pc:spChg>
      </pc:sldChg>
      <pc:sldChg chg="addSp delSp modSp del">
        <pc:chgData name="DP Adhi" userId="c9fded14cd945cf3" providerId="Windows Live" clId="Web-{5CE27591-6C9C-43E9-A6FE-6B165550CD72}" dt="2025-02-27T12:45:05.158" v="23"/>
        <pc:sldMkLst>
          <pc:docMk/>
          <pc:sldMk cId="1001042563" sldId="314"/>
        </pc:sldMkLst>
        <pc:spChg chg="add mod">
          <ac:chgData name="DP Adhi" userId="c9fded14cd945cf3" providerId="Windows Live" clId="Web-{5CE27591-6C9C-43E9-A6FE-6B165550CD72}" dt="2025-02-27T12:45:01.548" v="22"/>
          <ac:spMkLst>
            <pc:docMk/>
            <pc:sldMk cId="1001042563" sldId="314"/>
            <ac:spMk id="4" creationId="{2654409C-5DFF-16A7-43B1-E992A377C9EF}"/>
          </ac:spMkLst>
        </pc:spChg>
        <pc:spChg chg="del mod">
          <ac:chgData name="DP Adhi" userId="c9fded14cd945cf3" providerId="Windows Live" clId="Web-{5CE27591-6C9C-43E9-A6FE-6B165550CD72}" dt="2025-02-27T12:45:01.548" v="22"/>
          <ac:spMkLst>
            <pc:docMk/>
            <pc:sldMk cId="1001042563" sldId="314"/>
            <ac:spMk id="194" creationId="{E9CFC965-9064-8895-B5AD-D0C8806D0456}"/>
          </ac:spMkLst>
        </pc:spChg>
      </pc:sldChg>
    </pc:docChg>
  </pc:docChgLst>
  <pc:docChgLst>
    <pc:chgData name="vaibhav battula" userId="232b93aa8d50363e" providerId="Windows Live" clId="Web-{938F8871-39FC-4036-815C-9696BEC09738}"/>
    <pc:docChg chg="addSld delSld modSld">
      <pc:chgData name="vaibhav battula" userId="232b93aa8d50363e" providerId="Windows Live" clId="Web-{938F8871-39FC-4036-815C-9696BEC09738}" dt="2025-02-26T21:54:50.638" v="110"/>
      <pc:docMkLst>
        <pc:docMk/>
      </pc:docMkLst>
      <pc:sldChg chg="modSp">
        <pc:chgData name="vaibhav battula" userId="232b93aa8d50363e" providerId="Windows Live" clId="Web-{938F8871-39FC-4036-815C-9696BEC09738}" dt="2025-02-26T21:40:42.629" v="31" actId="20577"/>
        <pc:sldMkLst>
          <pc:docMk/>
          <pc:sldMk cId="0" sldId="263"/>
        </pc:sldMkLst>
        <pc:spChg chg="mod">
          <ac:chgData name="vaibhav battula" userId="232b93aa8d50363e" providerId="Windows Live" clId="Web-{938F8871-39FC-4036-815C-9696BEC09738}" dt="2025-02-26T21:40:42.629" v="31" actId="20577"/>
          <ac:spMkLst>
            <pc:docMk/>
            <pc:sldMk cId="0" sldId="263"/>
            <ac:spMk id="194" creationId="{00000000-0000-0000-0000-000000000000}"/>
          </ac:spMkLst>
        </pc:spChg>
      </pc:sldChg>
      <pc:sldChg chg="modSp">
        <pc:chgData name="vaibhav battula" userId="232b93aa8d50363e" providerId="Windows Live" clId="Web-{938F8871-39FC-4036-815C-9696BEC09738}" dt="2025-02-26T21:46:08.967" v="72" actId="20577"/>
        <pc:sldMkLst>
          <pc:docMk/>
          <pc:sldMk cId="0" sldId="266"/>
        </pc:sldMkLst>
        <pc:spChg chg="mod">
          <ac:chgData name="vaibhav battula" userId="232b93aa8d50363e" providerId="Windows Live" clId="Web-{938F8871-39FC-4036-815C-9696BEC09738}" dt="2025-02-26T21:46:08.967" v="72" actId="20577"/>
          <ac:spMkLst>
            <pc:docMk/>
            <pc:sldMk cId="0" sldId="266"/>
            <ac:spMk id="219" creationId="{00000000-0000-0000-0000-000000000000}"/>
          </ac:spMkLst>
        </pc:spChg>
      </pc:sldChg>
      <pc:sldChg chg="modSp">
        <pc:chgData name="vaibhav battula" userId="232b93aa8d50363e" providerId="Windows Live" clId="Web-{938F8871-39FC-4036-815C-9696BEC09738}" dt="2025-02-26T21:46:26.389" v="80" actId="20577"/>
        <pc:sldMkLst>
          <pc:docMk/>
          <pc:sldMk cId="0" sldId="267"/>
        </pc:sldMkLst>
        <pc:spChg chg="mod">
          <ac:chgData name="vaibhav battula" userId="232b93aa8d50363e" providerId="Windows Live" clId="Web-{938F8871-39FC-4036-815C-9696BEC09738}" dt="2025-02-26T21:46:26.389" v="80" actId="20577"/>
          <ac:spMkLst>
            <pc:docMk/>
            <pc:sldMk cId="0" sldId="267"/>
            <ac:spMk id="227" creationId="{00000000-0000-0000-0000-000000000000}"/>
          </ac:spMkLst>
        </pc:spChg>
      </pc:sldChg>
      <pc:sldChg chg="modSp">
        <pc:chgData name="vaibhav battula" userId="232b93aa8d50363e" providerId="Windows Live" clId="Web-{938F8871-39FC-4036-815C-9696BEC09738}" dt="2025-02-26T21:46:39.139" v="93" actId="20577"/>
        <pc:sldMkLst>
          <pc:docMk/>
          <pc:sldMk cId="0" sldId="268"/>
        </pc:sldMkLst>
        <pc:spChg chg="mod">
          <ac:chgData name="vaibhav battula" userId="232b93aa8d50363e" providerId="Windows Live" clId="Web-{938F8871-39FC-4036-815C-9696BEC09738}" dt="2025-02-26T21:46:39.139" v="93" actId="20577"/>
          <ac:spMkLst>
            <pc:docMk/>
            <pc:sldMk cId="0" sldId="268"/>
            <ac:spMk id="237" creationId="{00000000-0000-0000-0000-000000000000}"/>
          </ac:spMkLst>
        </pc:spChg>
      </pc:sldChg>
      <pc:sldChg chg="addSp delSp modSp">
        <pc:chgData name="vaibhav battula" userId="232b93aa8d50363e" providerId="Windows Live" clId="Web-{938F8871-39FC-4036-815C-9696BEC09738}" dt="2025-02-26T21:54:50.638" v="110"/>
        <pc:sldMkLst>
          <pc:docMk/>
          <pc:sldMk cId="0" sldId="270"/>
        </pc:sldMkLst>
        <pc:spChg chg="add del mod">
          <ac:chgData name="vaibhav battula" userId="232b93aa8d50363e" providerId="Windows Live" clId="Web-{938F8871-39FC-4036-815C-9696BEC09738}" dt="2025-02-26T21:54:50.638" v="110"/>
          <ac:spMkLst>
            <pc:docMk/>
            <pc:sldMk cId="0" sldId="270"/>
            <ac:spMk id="3" creationId="{3E600475-6D62-73A9-2A6A-34B7A6C5134F}"/>
          </ac:spMkLst>
        </pc:spChg>
        <pc:spChg chg="mod">
          <ac:chgData name="vaibhav battula" userId="232b93aa8d50363e" providerId="Windows Live" clId="Web-{938F8871-39FC-4036-815C-9696BEC09738}" dt="2025-02-26T21:52:15.352" v="99" actId="20577"/>
          <ac:spMkLst>
            <pc:docMk/>
            <pc:sldMk cId="0" sldId="270"/>
            <ac:spMk id="255" creationId="{00000000-0000-0000-0000-000000000000}"/>
          </ac:spMkLst>
        </pc:spChg>
        <pc:spChg chg="mod">
          <ac:chgData name="vaibhav battula" userId="232b93aa8d50363e" providerId="Windows Live" clId="Web-{938F8871-39FC-4036-815C-9696BEC09738}" dt="2025-02-26T21:52:53.775" v="103" actId="20577"/>
          <ac:spMkLst>
            <pc:docMk/>
            <pc:sldMk cId="0" sldId="270"/>
            <ac:spMk id="260" creationId="{00000000-0000-0000-0000-000000000000}"/>
          </ac:spMkLst>
        </pc:spChg>
        <pc:spChg chg="mod">
          <ac:chgData name="vaibhav battula" userId="232b93aa8d50363e" providerId="Windows Live" clId="Web-{938F8871-39FC-4036-815C-9696BEC09738}" dt="2025-02-26T21:52:54.291" v="106" actId="20577"/>
          <ac:spMkLst>
            <pc:docMk/>
            <pc:sldMk cId="0" sldId="270"/>
            <ac:spMk id="261" creationId="{00000000-0000-0000-0000-000000000000}"/>
          </ac:spMkLst>
        </pc:spChg>
        <pc:spChg chg="add del mod">
          <ac:chgData name="vaibhav battula" userId="232b93aa8d50363e" providerId="Windows Live" clId="Web-{938F8871-39FC-4036-815C-9696BEC09738}" dt="2025-02-26T21:54:50.638" v="110"/>
          <ac:spMkLst>
            <pc:docMk/>
            <pc:sldMk cId="0" sldId="270"/>
            <ac:spMk id="262" creationId="{00000000-0000-0000-0000-000000000000}"/>
          </ac:spMkLst>
        </pc:spChg>
      </pc:sldChg>
      <pc:sldChg chg="add del">
        <pc:chgData name="vaibhav battula" userId="232b93aa8d50363e" providerId="Windows Live" clId="Web-{938F8871-39FC-4036-815C-9696BEC09738}" dt="2025-02-26T21:48:59.221" v="96"/>
        <pc:sldMkLst>
          <pc:docMk/>
          <pc:sldMk cId="0" sldId="302"/>
        </pc:sldMkLst>
      </pc:sldChg>
      <pc:sldChg chg="modSp">
        <pc:chgData name="vaibhav battula" userId="232b93aa8d50363e" providerId="Windows Live" clId="Web-{938F8871-39FC-4036-815C-9696BEC09738}" dt="2025-02-26T21:41:47.037" v="33" actId="20577"/>
        <pc:sldMkLst>
          <pc:docMk/>
          <pc:sldMk cId="1947242386" sldId="307"/>
        </pc:sldMkLst>
        <pc:spChg chg="mod">
          <ac:chgData name="vaibhav battula" userId="232b93aa8d50363e" providerId="Windows Live" clId="Web-{938F8871-39FC-4036-815C-9696BEC09738}" dt="2025-02-26T21:41:47.037" v="33" actId="20577"/>
          <ac:spMkLst>
            <pc:docMk/>
            <pc:sldMk cId="1947242386" sldId="307"/>
            <ac:spMk id="194" creationId="{17DDA090-F3D9-DB0E-1E62-4029E47E1F74}"/>
          </ac:spMkLst>
        </pc:spChg>
      </pc:sldChg>
      <pc:sldChg chg="modSp">
        <pc:chgData name="vaibhav battula" userId="232b93aa8d50363e" providerId="Windows Live" clId="Web-{938F8871-39FC-4036-815C-9696BEC09738}" dt="2025-02-26T21:45:29.919" v="57" actId="20577"/>
        <pc:sldMkLst>
          <pc:docMk/>
          <pc:sldMk cId="897709415" sldId="309"/>
        </pc:sldMkLst>
        <pc:spChg chg="mod">
          <ac:chgData name="vaibhav battula" userId="232b93aa8d50363e" providerId="Windows Live" clId="Web-{938F8871-39FC-4036-815C-9696BEC09738}" dt="2025-02-26T21:45:29.919" v="57" actId="20577"/>
          <ac:spMkLst>
            <pc:docMk/>
            <pc:sldMk cId="897709415" sldId="309"/>
            <ac:spMk id="194" creationId="{39A7BFA1-A0E5-2AAA-BFF4-B2355E67FB70}"/>
          </ac:spMkLst>
        </pc:spChg>
      </pc:sldChg>
      <pc:sldChg chg="del">
        <pc:chgData name="vaibhav battula" userId="232b93aa8d50363e" providerId="Windows Live" clId="Web-{938F8871-39FC-4036-815C-9696BEC09738}" dt="2025-02-26T21:01:44.901" v="29"/>
        <pc:sldMkLst>
          <pc:docMk/>
          <pc:sldMk cId="765031568" sldId="313"/>
        </pc:sldMkLst>
      </pc:sldChg>
      <pc:sldChg chg="modSp add replId">
        <pc:chgData name="vaibhav battula" userId="232b93aa8d50363e" providerId="Windows Live" clId="Web-{938F8871-39FC-4036-815C-9696BEC09738}" dt="2025-02-26T21:01:36.385" v="28" actId="20577"/>
        <pc:sldMkLst>
          <pc:docMk/>
          <pc:sldMk cId="1001042563" sldId="314"/>
        </pc:sldMkLst>
        <pc:spChg chg="mod">
          <ac:chgData name="vaibhav battula" userId="232b93aa8d50363e" providerId="Windows Live" clId="Web-{938F8871-39FC-4036-815C-9696BEC09738}" dt="2025-02-26T21:01:36.385" v="28" actId="20577"/>
          <ac:spMkLst>
            <pc:docMk/>
            <pc:sldMk cId="1001042563" sldId="314"/>
            <ac:spMk id="194" creationId="{E9CFC965-9064-8895-B5AD-D0C8806D0456}"/>
          </ac:spMkLst>
        </pc:spChg>
      </pc:sldChg>
      <pc:sldChg chg="new">
        <pc:chgData name="vaibhav battula" userId="232b93aa8d50363e" providerId="Windows Live" clId="Web-{938F8871-39FC-4036-815C-9696BEC09738}" dt="2025-02-26T21:50:28.005" v="97"/>
        <pc:sldMkLst>
          <pc:docMk/>
          <pc:sldMk cId="1996453336" sldId="315"/>
        </pc:sldMkLst>
      </pc:sldChg>
    </pc:docChg>
  </pc:docChgLst>
  <pc:docChgLst>
    <pc:chgData name="DP Adhi" userId="c9fded14cd945cf3" providerId="Windows Live" clId="Web-{92547FF9-007C-49A8-884B-03D534B695E1}"/>
    <pc:docChg chg="delSld modSld">
      <pc:chgData name="DP Adhi" userId="c9fded14cd945cf3" providerId="Windows Live" clId="Web-{92547FF9-007C-49A8-884B-03D534B695E1}" dt="2025-02-27T00:42:03.333" v="109"/>
      <pc:docMkLst>
        <pc:docMk/>
      </pc:docMkLst>
      <pc:sldChg chg="del">
        <pc:chgData name="DP Adhi" userId="c9fded14cd945cf3" providerId="Windows Live" clId="Web-{92547FF9-007C-49A8-884B-03D534B695E1}" dt="2025-02-27T00:42:03.333" v="109"/>
        <pc:sldMkLst>
          <pc:docMk/>
          <pc:sldMk cId="0" sldId="265"/>
        </pc:sldMkLst>
      </pc:sldChg>
      <pc:sldChg chg="del">
        <pc:chgData name="DP Adhi" userId="c9fded14cd945cf3" providerId="Windows Live" clId="Web-{92547FF9-007C-49A8-884B-03D534B695E1}" dt="2025-02-27T00:04:51.002" v="13"/>
        <pc:sldMkLst>
          <pc:docMk/>
          <pc:sldMk cId="0" sldId="294"/>
        </pc:sldMkLst>
      </pc:sldChg>
      <pc:sldChg chg="del">
        <pc:chgData name="DP Adhi" userId="c9fded14cd945cf3" providerId="Windows Live" clId="Web-{92547FF9-007C-49A8-884B-03D534B695E1}" dt="2025-02-27T00:04:50.612" v="12"/>
        <pc:sldMkLst>
          <pc:docMk/>
          <pc:sldMk cId="0" sldId="295"/>
        </pc:sldMkLst>
      </pc:sldChg>
      <pc:sldChg chg="del">
        <pc:chgData name="DP Adhi" userId="c9fded14cd945cf3" providerId="Windows Live" clId="Web-{92547FF9-007C-49A8-884B-03D534B695E1}" dt="2025-02-27T00:04:50.283" v="11"/>
        <pc:sldMkLst>
          <pc:docMk/>
          <pc:sldMk cId="0" sldId="296"/>
        </pc:sldMkLst>
      </pc:sldChg>
      <pc:sldChg chg="del">
        <pc:chgData name="DP Adhi" userId="c9fded14cd945cf3" providerId="Windows Live" clId="Web-{92547FF9-007C-49A8-884B-03D534B695E1}" dt="2025-02-27T00:04:49.924" v="10"/>
        <pc:sldMkLst>
          <pc:docMk/>
          <pc:sldMk cId="0" sldId="297"/>
        </pc:sldMkLst>
      </pc:sldChg>
      <pc:sldChg chg="del">
        <pc:chgData name="DP Adhi" userId="c9fded14cd945cf3" providerId="Windows Live" clId="Web-{92547FF9-007C-49A8-884B-03D534B695E1}" dt="2025-02-27T00:04:49.565" v="9"/>
        <pc:sldMkLst>
          <pc:docMk/>
          <pc:sldMk cId="0" sldId="298"/>
        </pc:sldMkLst>
      </pc:sldChg>
      <pc:sldChg chg="del">
        <pc:chgData name="DP Adhi" userId="c9fded14cd945cf3" providerId="Windows Live" clId="Web-{92547FF9-007C-49A8-884B-03D534B695E1}" dt="2025-02-27T00:04:49.143" v="8"/>
        <pc:sldMkLst>
          <pc:docMk/>
          <pc:sldMk cId="0" sldId="299"/>
        </pc:sldMkLst>
      </pc:sldChg>
      <pc:sldChg chg="del">
        <pc:chgData name="DP Adhi" userId="c9fded14cd945cf3" providerId="Windows Live" clId="Web-{92547FF9-007C-49A8-884B-03D534B695E1}" dt="2025-02-27T00:04:48.705" v="7"/>
        <pc:sldMkLst>
          <pc:docMk/>
          <pc:sldMk cId="0" sldId="300"/>
        </pc:sldMkLst>
      </pc:sldChg>
      <pc:sldChg chg="modSp">
        <pc:chgData name="DP Adhi" userId="c9fded14cd945cf3" providerId="Windows Live" clId="Web-{92547FF9-007C-49A8-884B-03D534B695E1}" dt="2025-02-27T00:12:37.566" v="108" actId="20577"/>
        <pc:sldMkLst>
          <pc:docMk/>
          <pc:sldMk cId="3101818934" sldId="310"/>
        </pc:sldMkLst>
        <pc:spChg chg="mod">
          <ac:chgData name="DP Adhi" userId="c9fded14cd945cf3" providerId="Windows Live" clId="Web-{92547FF9-007C-49A8-884B-03D534B695E1}" dt="2025-02-27T00:12:37.566" v="108" actId="20577"/>
          <ac:spMkLst>
            <pc:docMk/>
            <pc:sldMk cId="3101818934" sldId="310"/>
            <ac:spMk id="194" creationId="{F7323225-34F3-1584-1373-808EF70FCFC5}"/>
          </ac:spMkLst>
        </pc:spChg>
      </pc:sldChg>
      <pc:sldChg chg="modSp">
        <pc:chgData name="DP Adhi" userId="c9fded14cd945cf3" providerId="Windows Live" clId="Web-{92547FF9-007C-49A8-884B-03D534B695E1}" dt="2025-02-27T00:03:59.283" v="6" actId="20577"/>
        <pc:sldMkLst>
          <pc:docMk/>
          <pc:sldMk cId="1001042563" sldId="314"/>
        </pc:sldMkLst>
        <pc:spChg chg="mod">
          <ac:chgData name="DP Adhi" userId="c9fded14cd945cf3" providerId="Windows Live" clId="Web-{92547FF9-007C-49A8-884B-03D534B695E1}" dt="2025-02-27T00:03:59.283" v="6" actId="20577"/>
          <ac:spMkLst>
            <pc:docMk/>
            <pc:sldMk cId="1001042563" sldId="314"/>
            <ac:spMk id="194" creationId="{E9CFC965-9064-8895-B5AD-D0C8806D0456}"/>
          </ac:spMkLst>
        </pc:spChg>
      </pc:sldChg>
    </pc:docChg>
  </pc:docChgLst>
</pc:chgInfo>
</file>

<file path=ppt/comments/modernComment_110_0.xml><?xml version="1.0" encoding="utf-8"?>
<p188:cmLst xmlns:a="http://schemas.openxmlformats.org/drawingml/2006/main" xmlns:r="http://schemas.openxmlformats.org/officeDocument/2006/relationships" xmlns:p188="http://schemas.microsoft.com/office/powerpoint/2018/8/main">
  <p188:cm id="{27816752-BCFC-4CFB-8F75-4A5B015DCB4C}" authorId="{7355875B-60EB-57B5-5EC2-D904A37B1D15}" created="2025-02-26T02:35:16.772">
    <pc:sldMkLst xmlns:pc="http://schemas.microsoft.com/office/powerpoint/2013/main/command">
      <pc:docMk/>
      <pc:sldMk cId="0" sldId="272"/>
    </pc:sldMkLst>
    <p188:txBody>
      <a:bodyPr/>
      <a:lstStyle/>
      <a:p>
        <a:r>
          <a:rPr lang="en-US"/>
          <a:t>hi</a:t>
        </a:r>
      </a:p>
    </p188:txBody>
    <p188:extLst>
      <p:ext xmlns:p="http://schemas.openxmlformats.org/presentationml/2006/main" uri="{57CB4572-C831-44C2-8A1C-0ADB6CCDFE69}">
        <p223:reactions xmlns:p223="http://schemas.microsoft.com/office/powerpoint/2022/03/main">
          <p223:rxn type="👍">
            <p223:instance time="2025-02-26T02:35:19.569" authorId="{7355875B-60EB-57B5-5EC2-D904A37B1D15}"/>
          </p223:rxn>
        </p223:reactions>
      </p:ext>
    </p188:extLst>
  </p188:cm>
</p188:cmLst>
</file>

<file path=ppt/comments/modernComment_138_432821CC.xml><?xml version="1.0" encoding="utf-8"?>
<p188:cmLst xmlns:a="http://schemas.openxmlformats.org/drawingml/2006/main" xmlns:r="http://schemas.openxmlformats.org/officeDocument/2006/relationships" xmlns:p188="http://schemas.microsoft.com/office/powerpoint/2018/8/main">
  <p188:cm id="{99D8C6DA-7491-4134-9C93-00E18E91083F}" authorId="{F8B59EE3-AF7A-72F0-1880-91F3C179AE9C}" created="2025-02-26T02:10:44.561">
    <pc:sldMkLst xmlns:pc="http://schemas.microsoft.com/office/powerpoint/2013/main/command">
      <pc:docMk/>
      <pc:sldMk cId="1126703564" sldId="312"/>
    </pc:sldMkLst>
    <p188:replyLst>
      <p188:reply id="{7AEA8403-20FB-4592-B085-F87B03E9251D}" authorId="{7355875B-60EB-57B5-5EC2-D904A37B1D15}" created="2025-02-26T02:20:13.636">
        <p188:txBody>
          <a:bodyPr/>
          <a:lstStyle/>
          <a:p>
            <a:r>
              <a:rPr lang="en-US"/>
              <a:t>hi</a:t>
            </a:r>
          </a:p>
        </p188:txBody>
      </p188:reply>
      <p188:reply id="{85A90F27-6906-4A05-B783-76A853AAE590}" authorId="{7355875B-60EB-57B5-5EC2-D904A37B1D15}" created="2025-02-26T02:20:23.387">
        <p188:txBody>
          <a:bodyPr/>
          <a:lstStyle/>
          <a:p>
            <a:r>
              <a:rPr lang="en-US"/>
              <a:t>its me sumukh</a:t>
            </a:r>
          </a:p>
        </p188:txBody>
      </p188:reply>
      <p188:reply id="{D6124B0F-25A6-4CD7-BBA1-87F21272F722}" authorId="{7355875B-60EB-57B5-5EC2-D904A37B1D15}" created="2025-02-26T02:20:35.965">
        <p188:txBody>
          <a:bodyPr/>
          <a:lstStyle/>
          <a:p>
            <a:r>
              <a:rPr lang="en-US"/>
              <a:t>it might say my dad</a:t>
            </a:r>
          </a:p>
        </p188:txBody>
      </p188:reply>
      <p188:reply id="{DEC13AC8-6ED9-4BFA-AFE8-FFAD6DAD13F8}" authorId="{7355875B-60EB-57B5-5EC2-D904A37B1D15}" created="2025-02-26T03:39:39.751">
        <p188:txBody>
          <a:bodyPr/>
          <a:lstStyle/>
          <a:p>
            <a:r>
              <a:rPr lang="en-US"/>
              <a:t>I did it</a:t>
            </a:r>
          </a:p>
        </p188:txBody>
      </p188:reply>
    </p188:replyLst>
    <p188:txBody>
      <a:bodyPr/>
      <a:lstStyle/>
      <a:p>
        <a:r>
          <a:rPr lang="en-US"/>
          <a:t>Deep can you add some more problems for the claw bin.</a:t>
        </a:r>
      </a:p>
    </p188:txBody>
  </p188:cm>
</p188:cmLst>
</file>

<file path=ppt/comments/modernComment_139_7127885D.xml><?xml version="1.0" encoding="utf-8"?>
<p188:cmLst xmlns:a="http://schemas.openxmlformats.org/drawingml/2006/main" xmlns:r="http://schemas.openxmlformats.org/officeDocument/2006/relationships" xmlns:p188="http://schemas.microsoft.com/office/powerpoint/2018/8/main">
  <p188:cm id="{B5FC53B9-E3E0-4EE2-9E58-E41316007B95}" authorId="{F8B59EE3-AF7A-72F0-1880-91F3C179AE9C}" created="2025-02-26T02:10:44.561">
    <pc:sldMkLst xmlns:pc="http://schemas.microsoft.com/office/powerpoint/2013/main/command">
      <pc:docMk/>
      <pc:sldMk cId="1126703564" sldId="312"/>
    </pc:sldMkLst>
    <p188:replyLst>
      <p188:reply id="{7AEA8403-20FB-4592-B085-F87B03E9251D}" authorId="{7355875B-60EB-57B5-5EC2-D904A37B1D15}" created="2025-02-26T02:20:13.636">
        <p188:txBody>
          <a:bodyPr/>
          <a:lstStyle/>
          <a:p>
            <a:r>
              <a:rPr lang="en-US"/>
              <a:t>hi</a:t>
            </a:r>
          </a:p>
        </p188:txBody>
      </p188:reply>
      <p188:reply id="{85A90F27-6906-4A05-B783-76A853AAE590}" authorId="{7355875B-60EB-57B5-5EC2-D904A37B1D15}" created="2025-02-26T02:20:23.387">
        <p188:txBody>
          <a:bodyPr/>
          <a:lstStyle/>
          <a:p>
            <a:r>
              <a:rPr lang="en-US"/>
              <a:t>its me sumukh</a:t>
            </a:r>
          </a:p>
        </p188:txBody>
      </p188:reply>
      <p188:reply id="{D6124B0F-25A6-4CD7-BBA1-87F21272F722}" authorId="{7355875B-60EB-57B5-5EC2-D904A37B1D15}" created="2025-02-26T02:20:35.965">
        <p188:txBody>
          <a:bodyPr/>
          <a:lstStyle/>
          <a:p>
            <a:r>
              <a:rPr lang="en-US"/>
              <a:t>it might say my dad</a:t>
            </a:r>
          </a:p>
        </p188:txBody>
      </p188:reply>
      <p188:reply id="{DEC13AC8-6ED9-4BFA-AFE8-FFAD6DAD13F8}" authorId="{7355875B-60EB-57B5-5EC2-D904A37B1D15}" created="2025-02-26T03:39:39.751">
        <p188:txBody>
          <a:bodyPr/>
          <a:lstStyle/>
          <a:p>
            <a:r>
              <a:rPr lang="en-US"/>
              <a:t>I did it</a:t>
            </a:r>
          </a:p>
        </p188:txBody>
      </p188:reply>
    </p188:replyLst>
    <p188:txBody>
      <a:bodyPr/>
      <a:lstStyle/>
      <a:p>
        <a:r>
          <a:rPr lang="en-US"/>
          <a:t>Deep can you add some more problems for the claw bin.</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21:00:02.989"/>
    </inkml:context>
    <inkml:brush xml:id="br0">
      <inkml:brushProperty name="width" value="0.06" units="cm"/>
      <inkml:brushProperty name="height" value="0.06" units="cm"/>
    </inkml:brush>
  </inkml:definitions>
  <inkml:trace contextRef="#ctx0" brushRef="#br0">35 13 7889,'-18'-6'0,"1"0"0,31 62 0,7 21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21:00:03.139"/>
    </inkml:context>
    <inkml:brush xml:id="br0">
      <inkml:brushProperty name="width" value="0.06" units="cm"/>
      <inkml:brushProperty name="height" value="0.06" units="cm"/>
    </inkml:brush>
  </inkml:definitions>
  <inkml:trace contextRef="#ctx0" brushRef="#br0">52 0 7902,'-25'0'0,"-2"0"0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21:39:11.079"/>
    </inkml:context>
    <inkml:brush xml:id="br0">
      <inkml:brushProperty name="width" value="0.06" units="cm"/>
      <inkml:brushProperty name="height" value="0.06" units="cm"/>
    </inkml:brush>
  </inkml:definitions>
  <inkml:trace contextRef="#ctx0" brushRef="#br0">222 83 10975,'-52'-1'0,"2"-5"-628,4-6 0,7-3 0,16-2-182,12-1 1,20 9-1,11 5 1,5 10 809,5 11 0,-3 10 0,2 13 0,-14 9 0,-1 8 0,3 7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B4EF0D5C-30E3-4E4B-899F-E9F950F03E81}"/>
            </a:ext>
          </a:extLst>
        </p:cNvPr>
        <p:cNvGrpSpPr/>
        <p:nvPr/>
      </p:nvGrpSpPr>
      <p:grpSpPr>
        <a:xfrm>
          <a:off x="0" y="0"/>
          <a:ext cx="0" cy="0"/>
          <a:chOff x="0" y="0"/>
          <a:chExt cx="0" cy="0"/>
        </a:xfrm>
      </p:grpSpPr>
      <p:sp>
        <p:nvSpPr>
          <p:cNvPr id="121" name="Google Shape;121;p:notes">
            <a:extLst>
              <a:ext uri="{FF2B5EF4-FFF2-40B4-BE49-F238E27FC236}">
                <a16:creationId xmlns:a16="http://schemas.microsoft.com/office/drawing/2014/main" id="{8C74A7E8-12F5-C411-6059-60E3FF4890D3}"/>
              </a:ext>
            </a:extLst>
          </p:cNvPr>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a:extLst>
              <a:ext uri="{FF2B5EF4-FFF2-40B4-BE49-F238E27FC236}">
                <a16:creationId xmlns:a16="http://schemas.microsoft.com/office/drawing/2014/main" id="{96414DE3-C09E-A15B-7B52-1D838F771A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793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96756CBA-8E13-54E7-96EF-1E2DA6894399}"/>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A6AA64E0-11E5-3522-6F8C-9CA5530ACEC3}"/>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AC737FB7-62F1-BB31-3F41-BEC512C72F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431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e4b4b94ed_0_6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e4b4b94e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e4b4b94ed_0_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3e4b4b94e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3e4b4b94ed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3e4b4b94e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2404134600_0_8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240413460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47e2d8c346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47e2d8c3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e4ae17eeee_0_4: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e4ae17eee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e4b4b94ed_0_92: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e4b4b94e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3e4b4b94ed_0_9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3e4b4b94e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25af0c2cee_0_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25af0c2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e4b4b94ed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e4b4b94e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e4ae17eeee_0_4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e4ae17ee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e4ae17eeee_0_5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e4ae17eee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e4ae17eeee_0_5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e4ae17eee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e4ae17eeee_0_6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e4ae17eee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e4ae17eeee_0_7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e4ae17eee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e4ae17eeee_0_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e4ae17eee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e4ae17eeee_0_8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e4ae17eee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3e4b4b94ed_0_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3e4b4b94e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e4b4b94ed_0_4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DED571C9-3C4E-A9C5-B09B-4A0BB041B8BD}"/>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AEE9B23E-406F-3FCB-6832-3E2C7C5A4025}"/>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0A966D5B-9779-F4D0-4B04-C5293F5C1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03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9A18FAC2-DA48-749C-BAEF-EA527EFAF1EA}"/>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E8016D42-2F7E-6B06-F2A8-B7983258014F}"/>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014C763F-5329-DC9E-2882-91391D070F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703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D096452A-5544-CA6D-5135-ED7F3F728654}"/>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BC6D48C0-2F42-BD2D-E766-7AC351B1E642}"/>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506E452E-4DFC-4C5B-075B-0778F7A3FC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299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389247EC-74AB-F7A9-C67B-D0884675A58A}"/>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AB15CE01-43F4-5B46-C925-3BCD28D95B1C}"/>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16E66D84-9B85-4AEB-82B3-C2EA9F9168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03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33247656-E555-0EF0-DF0B-D742A2F4CE13}"/>
            </a:ext>
          </a:extLst>
        </p:cNvPr>
        <p:cNvGrpSpPr/>
        <p:nvPr/>
      </p:nvGrpSpPr>
      <p:grpSpPr>
        <a:xfrm>
          <a:off x="0" y="0"/>
          <a:ext cx="0" cy="0"/>
          <a:chOff x="0" y="0"/>
          <a:chExt cx="0" cy="0"/>
        </a:xfrm>
      </p:grpSpPr>
      <p:sp>
        <p:nvSpPr>
          <p:cNvPr id="191" name="Google Shape;191;g13e4b4b94ed_0_48:notes">
            <a:extLst>
              <a:ext uri="{FF2B5EF4-FFF2-40B4-BE49-F238E27FC236}">
                <a16:creationId xmlns:a16="http://schemas.microsoft.com/office/drawing/2014/main" id="{671F26E3-ABA5-AAF2-B4D6-3B7FC384E152}"/>
              </a:ext>
            </a:extLst>
          </p:cNvPr>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e4b4b94ed_0_48:notes">
            <a:extLst>
              <a:ext uri="{FF2B5EF4-FFF2-40B4-BE49-F238E27FC236}">
                <a16:creationId xmlns:a16="http://schemas.microsoft.com/office/drawing/2014/main" id="{7CEDA79F-E3E6-BF67-9306-2596FA37FF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745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type="secHead">
  <p:cSld name="SECTION_HEADER">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244525" y="647950"/>
            <a:ext cx="7281600" cy="92058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
          <p:cNvSpPr txBox="1"/>
          <p:nvPr/>
        </p:nvSpPr>
        <p:spPr>
          <a:xfrm>
            <a:off x="2522400" y="256900"/>
            <a:ext cx="2727600" cy="206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latin typeface="Roboto"/>
                <a:ea typeface="Roboto"/>
                <a:cs typeface="Roboto"/>
                <a:sym typeface="Roboto"/>
              </a:rPr>
              <a:t>Table of Contents</a:t>
            </a:r>
            <a:endParaRPr sz="1600" b="1">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ird Scale Grid">
  <p:cSld name="MAIN_POINT">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11"/>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11"/>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Google Shape;48;p11"/>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roller Map">
  <p:cSld name="CUSTOM_6">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subTitle" idx="1"/>
          </p:nvPr>
        </p:nvSpPr>
        <p:spPr>
          <a:xfrm>
            <a:off x="235600" y="1367375"/>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subTitle" idx="2"/>
          </p:nvPr>
        </p:nvSpPr>
        <p:spPr>
          <a:xfrm>
            <a:off x="235600" y="2524823"/>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2"/>
          <p:cNvSpPr txBox="1">
            <a:spLocks noGrp="1"/>
          </p:cNvSpPr>
          <p:nvPr>
            <p:ph type="subTitle" idx="3"/>
          </p:nvPr>
        </p:nvSpPr>
        <p:spPr>
          <a:xfrm>
            <a:off x="235600" y="3582521"/>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2"/>
          <p:cNvSpPr txBox="1">
            <a:spLocks noGrp="1"/>
          </p:cNvSpPr>
          <p:nvPr>
            <p:ph type="subTitle" idx="4"/>
          </p:nvPr>
        </p:nvSpPr>
        <p:spPr>
          <a:xfrm>
            <a:off x="235600" y="4663769"/>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2"/>
          <p:cNvSpPr txBox="1">
            <a:spLocks noGrp="1"/>
          </p:cNvSpPr>
          <p:nvPr>
            <p:ph type="subTitle" idx="5"/>
          </p:nvPr>
        </p:nvSpPr>
        <p:spPr>
          <a:xfrm>
            <a:off x="235600" y="5721502"/>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subTitle" idx="6"/>
          </p:nvPr>
        </p:nvSpPr>
        <p:spPr>
          <a:xfrm>
            <a:off x="235600" y="6794898"/>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subTitle" idx="7"/>
          </p:nvPr>
        </p:nvSpPr>
        <p:spPr>
          <a:xfrm>
            <a:off x="235600" y="7868298"/>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subTitle" idx="8"/>
          </p:nvPr>
        </p:nvSpPr>
        <p:spPr>
          <a:xfrm>
            <a:off x="6112100" y="1366201"/>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58" name="Google Shape;58;p12"/>
          <p:cNvSpPr txBox="1">
            <a:spLocks noGrp="1"/>
          </p:cNvSpPr>
          <p:nvPr>
            <p:ph type="subTitle" idx="9"/>
          </p:nvPr>
        </p:nvSpPr>
        <p:spPr>
          <a:xfrm>
            <a:off x="6112100" y="2523649"/>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59" name="Google Shape;59;p12"/>
          <p:cNvSpPr txBox="1">
            <a:spLocks noGrp="1"/>
          </p:cNvSpPr>
          <p:nvPr>
            <p:ph type="subTitle" idx="13"/>
          </p:nvPr>
        </p:nvSpPr>
        <p:spPr>
          <a:xfrm>
            <a:off x="6112100" y="3581347"/>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0" name="Google Shape;60;p12"/>
          <p:cNvSpPr txBox="1">
            <a:spLocks noGrp="1"/>
          </p:cNvSpPr>
          <p:nvPr>
            <p:ph type="subTitle" idx="14"/>
          </p:nvPr>
        </p:nvSpPr>
        <p:spPr>
          <a:xfrm>
            <a:off x="6112100" y="4662595"/>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1" name="Google Shape;61;p12"/>
          <p:cNvSpPr txBox="1">
            <a:spLocks noGrp="1"/>
          </p:cNvSpPr>
          <p:nvPr>
            <p:ph type="subTitle" idx="15"/>
          </p:nvPr>
        </p:nvSpPr>
        <p:spPr>
          <a:xfrm>
            <a:off x="6112100" y="5720328"/>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2" name="Google Shape;62;p12"/>
          <p:cNvSpPr txBox="1">
            <a:spLocks noGrp="1"/>
          </p:cNvSpPr>
          <p:nvPr>
            <p:ph type="subTitle" idx="16"/>
          </p:nvPr>
        </p:nvSpPr>
        <p:spPr>
          <a:xfrm>
            <a:off x="6112100" y="6793724"/>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3" name="Google Shape;63;p12"/>
          <p:cNvSpPr txBox="1">
            <a:spLocks noGrp="1"/>
          </p:cNvSpPr>
          <p:nvPr>
            <p:ph type="subTitle" idx="17"/>
          </p:nvPr>
        </p:nvSpPr>
        <p:spPr>
          <a:xfrm>
            <a:off x="6112100" y="7867124"/>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4" name="Google Shape;64;p12"/>
          <p:cNvSpPr txBox="1">
            <a:spLocks noGrp="1"/>
          </p:cNvSpPr>
          <p:nvPr>
            <p:ph type="subTitle" idx="18"/>
          </p:nvPr>
        </p:nvSpPr>
        <p:spPr>
          <a:xfrm>
            <a:off x="826425" y="9583006"/>
            <a:ext cx="3207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2"/>
          <p:cNvSpPr txBox="1">
            <a:spLocks noGrp="1"/>
          </p:cNvSpPr>
          <p:nvPr>
            <p:ph type="subTitle" idx="19"/>
          </p:nvPr>
        </p:nvSpPr>
        <p:spPr>
          <a:xfrm>
            <a:off x="4211700" y="9583017"/>
            <a:ext cx="21987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2"/>
          <p:cNvSpPr txBox="1">
            <a:spLocks noGrp="1"/>
          </p:cNvSpPr>
          <p:nvPr>
            <p:ph type="subTitle" idx="20"/>
          </p:nvPr>
        </p:nvSpPr>
        <p:spPr>
          <a:xfrm>
            <a:off x="6888618" y="9583017"/>
            <a:ext cx="678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_7">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subTitle" idx="1"/>
          </p:nvPr>
        </p:nvSpPr>
        <p:spPr>
          <a:xfrm>
            <a:off x="235600" y="3575782"/>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235600" y="4028708"/>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235600" y="4495185"/>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subTitle" idx="4"/>
          </p:nvPr>
        </p:nvSpPr>
        <p:spPr>
          <a:xfrm>
            <a:off x="235600" y="4954887"/>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
          <p:cNvSpPr txBox="1">
            <a:spLocks noGrp="1"/>
          </p:cNvSpPr>
          <p:nvPr>
            <p:ph type="subTitle" idx="5"/>
          </p:nvPr>
        </p:nvSpPr>
        <p:spPr>
          <a:xfrm>
            <a:off x="235600" y="5412431"/>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subTitle" idx="6"/>
          </p:nvPr>
        </p:nvSpPr>
        <p:spPr>
          <a:xfrm>
            <a:off x="235600" y="5872133"/>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3"/>
          <p:cNvSpPr txBox="1">
            <a:spLocks noGrp="1"/>
          </p:cNvSpPr>
          <p:nvPr>
            <p:ph type="subTitle" idx="7"/>
          </p:nvPr>
        </p:nvSpPr>
        <p:spPr>
          <a:xfrm>
            <a:off x="5366150" y="3567315"/>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6" name="Google Shape;76;p13"/>
          <p:cNvSpPr txBox="1">
            <a:spLocks noGrp="1"/>
          </p:cNvSpPr>
          <p:nvPr>
            <p:ph type="subTitle" idx="8"/>
          </p:nvPr>
        </p:nvSpPr>
        <p:spPr>
          <a:xfrm>
            <a:off x="5366150" y="4033790"/>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7" name="Google Shape;77;p13"/>
          <p:cNvSpPr txBox="1">
            <a:spLocks noGrp="1"/>
          </p:cNvSpPr>
          <p:nvPr>
            <p:ph type="subTitle" idx="9"/>
          </p:nvPr>
        </p:nvSpPr>
        <p:spPr>
          <a:xfrm>
            <a:off x="5366150" y="4493492"/>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8" name="Google Shape;78;p13"/>
          <p:cNvSpPr txBox="1">
            <a:spLocks noGrp="1"/>
          </p:cNvSpPr>
          <p:nvPr>
            <p:ph type="subTitle" idx="13"/>
          </p:nvPr>
        </p:nvSpPr>
        <p:spPr>
          <a:xfrm>
            <a:off x="5366150" y="4953193"/>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9" name="Google Shape;79;p13"/>
          <p:cNvSpPr txBox="1">
            <a:spLocks noGrp="1"/>
          </p:cNvSpPr>
          <p:nvPr>
            <p:ph type="subTitle" idx="14"/>
          </p:nvPr>
        </p:nvSpPr>
        <p:spPr>
          <a:xfrm>
            <a:off x="5366150" y="5417511"/>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80" name="Google Shape;80;p13"/>
          <p:cNvSpPr txBox="1">
            <a:spLocks noGrp="1"/>
          </p:cNvSpPr>
          <p:nvPr>
            <p:ph type="subTitle" idx="15"/>
          </p:nvPr>
        </p:nvSpPr>
        <p:spPr>
          <a:xfrm>
            <a:off x="5366150" y="5870439"/>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81" name="Google Shape;81;p13"/>
          <p:cNvSpPr txBox="1">
            <a:spLocks noGrp="1"/>
          </p:cNvSpPr>
          <p:nvPr>
            <p:ph type="subTitle" idx="16"/>
          </p:nvPr>
        </p:nvSpPr>
        <p:spPr>
          <a:xfrm>
            <a:off x="826425" y="9583006"/>
            <a:ext cx="3207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subTitle" idx="17"/>
          </p:nvPr>
        </p:nvSpPr>
        <p:spPr>
          <a:xfrm>
            <a:off x="4211700" y="9583017"/>
            <a:ext cx="21987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subTitle" idx="18"/>
          </p:nvPr>
        </p:nvSpPr>
        <p:spPr>
          <a:xfrm>
            <a:off x="6888618" y="9583017"/>
            <a:ext cx="678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rting Field">
  <p:cSld name="CUSTOM_2">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4"/>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14"/>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4"/>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lendar">
  <p:cSld name="CUSTOM_3">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5"/>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ned Calendar">
  <p:cSld name="CUSTOM_9">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24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6"/>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6"/>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lanner Layout">
  <p:cSld name="CUSTOM_8">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24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7"/>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7"/>
          <p:cNvSpPr txBox="1">
            <a:spLocks noGrp="1"/>
          </p:cNvSpPr>
          <p:nvPr>
            <p:ph type="body" idx="3"/>
          </p:nvPr>
        </p:nvSpPr>
        <p:spPr>
          <a:xfrm>
            <a:off x="234500" y="954750"/>
            <a:ext cx="7286400" cy="12228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03" name="Google Shape;103;p17"/>
          <p:cNvSpPr txBox="1">
            <a:spLocks noGrp="1"/>
          </p:cNvSpPr>
          <p:nvPr>
            <p:ph type="body" idx="4"/>
          </p:nvPr>
        </p:nvSpPr>
        <p:spPr>
          <a:xfrm>
            <a:off x="234500" y="2370125"/>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4" name="Google Shape;104;p17"/>
          <p:cNvSpPr txBox="1">
            <a:spLocks noGrp="1"/>
          </p:cNvSpPr>
          <p:nvPr>
            <p:ph type="body" idx="5"/>
          </p:nvPr>
        </p:nvSpPr>
        <p:spPr>
          <a:xfrm>
            <a:off x="234500" y="3819000"/>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17"/>
          <p:cNvSpPr txBox="1">
            <a:spLocks noGrp="1"/>
          </p:cNvSpPr>
          <p:nvPr>
            <p:ph type="body" idx="6"/>
          </p:nvPr>
        </p:nvSpPr>
        <p:spPr>
          <a:xfrm>
            <a:off x="234500" y="5251125"/>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17"/>
          <p:cNvSpPr txBox="1">
            <a:spLocks noGrp="1"/>
          </p:cNvSpPr>
          <p:nvPr>
            <p:ph type="body" idx="7"/>
          </p:nvPr>
        </p:nvSpPr>
        <p:spPr>
          <a:xfrm>
            <a:off x="234500" y="6700000"/>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7" name="Google Shape;107;p17"/>
          <p:cNvSpPr txBox="1">
            <a:spLocks noGrp="1"/>
          </p:cNvSpPr>
          <p:nvPr>
            <p:ph type="body" idx="8"/>
          </p:nvPr>
        </p:nvSpPr>
        <p:spPr>
          <a:xfrm>
            <a:off x="234500" y="8141500"/>
            <a:ext cx="36516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17"/>
          <p:cNvSpPr txBox="1">
            <a:spLocks noGrp="1"/>
          </p:cNvSpPr>
          <p:nvPr>
            <p:ph type="body" idx="9"/>
          </p:nvPr>
        </p:nvSpPr>
        <p:spPr>
          <a:xfrm>
            <a:off x="3886100" y="8141500"/>
            <a:ext cx="36516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ue Blank">
  <p:cSld name="CUSTOM_1">
    <p:spTree>
      <p:nvGrpSpPr>
        <p:cNvPr id="1" name="Shape 1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Cover - White Text">
  <p:cSld name="CUSTOM_10">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7772399" cy="100555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Cover - Black Text">
  <p:cSld name="CUSTOM_11">
    <p:spTree>
      <p:nvGrpSpPr>
        <p:cNvPr id="1" name="Shape 14"/>
        <p:cNvGrpSpPr/>
        <p:nvPr/>
      </p:nvGrpSpPr>
      <p:grpSpPr>
        <a:xfrm>
          <a:off x="0" y="0"/>
          <a:ext cx="0" cy="0"/>
          <a:chOff x="0" y="0"/>
          <a:chExt cx="0" cy="0"/>
        </a:xfrm>
      </p:grpSpPr>
      <p:pic>
        <p:nvPicPr>
          <p:cNvPr id="15" name="Google Shape;15;p4"/>
          <p:cNvPicPr preferRelativeResize="0"/>
          <p:nvPr/>
        </p:nvPicPr>
        <p:blipFill>
          <a:blip r:embed="rId2">
            <a:alphaModFix/>
          </a:blip>
          <a:stretch>
            <a:fillRect/>
          </a:stretch>
        </p:blipFill>
        <p:spPr>
          <a:xfrm>
            <a:off x="0" y="2875"/>
            <a:ext cx="7772399" cy="100555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CUSTOM">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5"/>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5"/>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5"/>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CUSTOM_5">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b="1"/>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ned"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202325" y="231325"/>
            <a:ext cx="7344900" cy="86796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 name="Google Shape;26;p7"/>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7"/>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7"/>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8"/>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8"/>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8"/>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ull Scale Grid"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9"/>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9"/>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9"/>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Scale Grid">
  <p:cSld name="ONE_COLUMN_TEX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10"/>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10"/>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10"/>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957200" y="858875"/>
            <a:ext cx="4479600" cy="590700"/>
          </a:xfrm>
          <a:prstGeom prst="rect">
            <a:avLst/>
          </a:prstGeom>
          <a:noFill/>
          <a:ln>
            <a:noFill/>
          </a:ln>
        </p:spPr>
        <p:txBody>
          <a:bodyPr spcFirstLastPara="1" wrap="square" lIns="0" tIns="0" rIns="0" bIns="0" anchor="t" anchorCtr="0">
            <a:noAutofit/>
          </a:bodyPr>
          <a:lstStyle>
            <a:lvl1pPr lvl="0">
              <a:spcBef>
                <a:spcPts val="0"/>
              </a:spcBef>
              <a:spcAft>
                <a:spcPts val="0"/>
              </a:spcAft>
              <a:buSzPts val="1500"/>
              <a:buFont typeface="Roboto"/>
              <a:buNone/>
              <a:defRPr sz="15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 name="Google Shape;8;p1"/>
          <p:cNvSpPr txBox="1">
            <a:spLocks noGrp="1"/>
          </p:cNvSpPr>
          <p:nvPr>
            <p:ph type="body" idx="1"/>
          </p:nvPr>
        </p:nvSpPr>
        <p:spPr>
          <a:xfrm>
            <a:off x="1055650" y="2007475"/>
            <a:ext cx="6334800" cy="1531500"/>
          </a:xfrm>
          <a:prstGeom prst="rect">
            <a:avLst/>
          </a:prstGeom>
          <a:noFill/>
          <a:ln>
            <a:noFill/>
          </a:ln>
        </p:spPr>
        <p:txBody>
          <a:bodyPr spcFirstLastPara="1" wrap="square" lIns="0" tIns="0" rIns="0" bIns="0" anchor="t" anchorCtr="0">
            <a:noAutofit/>
          </a:bodyPr>
          <a:lstStyle>
            <a:lvl1pPr marL="457200" lvl="0" indent="-323850">
              <a:spcBef>
                <a:spcPts val="0"/>
              </a:spcBef>
              <a:spcAft>
                <a:spcPts val="0"/>
              </a:spcAft>
              <a:buSzPts val="1500"/>
              <a:buFont typeface="Roboto"/>
              <a:buChar char="●"/>
              <a:defRPr sz="1500">
                <a:latin typeface="Roboto"/>
                <a:ea typeface="Roboto"/>
                <a:cs typeface="Roboto"/>
                <a:sym typeface="Robo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9_7127885D.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10_0.xm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hyperlink" Target="http://engineering.vex.com" TargetMode="External"/><Relationship Id="rId13" Type="http://schemas.openxmlformats.org/officeDocument/2006/relationships/hyperlink" Target="http://roboticseducation.org" TargetMode="External"/><Relationship Id="rId3" Type="http://schemas.openxmlformats.org/officeDocument/2006/relationships/image" Target="../media/image17.png"/><Relationship Id="rId7" Type="http://schemas.openxmlformats.org/officeDocument/2006/relationships/hyperlink" Target="http://library.vex.com" TargetMode="External"/><Relationship Id="rId12" Type="http://schemas.openxmlformats.org/officeDocument/2006/relationships/hyperlink" Target="http://vex.com"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teams.vex.com" TargetMode="External"/><Relationship Id="rId11" Type="http://schemas.openxmlformats.org/officeDocument/2006/relationships/hyperlink" Target="https://kb.roboticseducation.org/hc/en-us/articles/4461349729047" TargetMode="External"/><Relationship Id="rId5" Type="http://schemas.openxmlformats.org/officeDocument/2006/relationships/hyperlink" Target="http://mentors.vex.com" TargetMode="External"/><Relationship Id="rId15" Type="http://schemas.openxmlformats.org/officeDocument/2006/relationships/hyperlink" Target="mailto:notebooks@vex.com" TargetMode="External"/><Relationship Id="rId10" Type="http://schemas.openxmlformats.org/officeDocument/2006/relationships/hyperlink" Target="http://coding.vex.com" TargetMode="External"/><Relationship Id="rId4" Type="http://schemas.openxmlformats.org/officeDocument/2006/relationships/hyperlink" Target="http://students.vex.com" TargetMode="External"/><Relationship Id="rId9" Type="http://schemas.openxmlformats.org/officeDocument/2006/relationships/hyperlink" Target="http://notebooking.vex.com" TargetMode="External"/><Relationship Id="rId14" Type="http://schemas.openxmlformats.org/officeDocument/2006/relationships/hyperlink" Target="https://recf.org/vex-iq-robotics-competi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customXml" Target="../ink/ink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38_432821CC.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a:extLst>
            <a:ext uri="{FF2B5EF4-FFF2-40B4-BE49-F238E27FC236}">
              <a16:creationId xmlns:a16="http://schemas.microsoft.com/office/drawing/2014/main" id="{505A15DE-5D0B-66E8-693D-7ED0AA93004B}"/>
            </a:ext>
          </a:extLst>
        </p:cNvPr>
        <p:cNvGrpSpPr/>
        <p:nvPr/>
      </p:nvGrpSpPr>
      <p:grpSpPr>
        <a:xfrm>
          <a:off x="0" y="0"/>
          <a:ext cx="0" cy="0"/>
          <a:chOff x="0" y="0"/>
          <a:chExt cx="0" cy="0"/>
        </a:xfrm>
      </p:grpSpPr>
      <p:sp>
        <p:nvSpPr>
          <p:cNvPr id="124" name="Google Shape;124;p20">
            <a:extLst>
              <a:ext uri="{FF2B5EF4-FFF2-40B4-BE49-F238E27FC236}">
                <a16:creationId xmlns:a16="http://schemas.microsoft.com/office/drawing/2014/main" id="{489CEEC5-BF77-FE0D-AA07-9D40FFF9F296}"/>
              </a:ext>
            </a:extLst>
          </p:cNvPr>
          <p:cNvSpPr txBox="1"/>
          <p:nvPr/>
        </p:nvSpPr>
        <p:spPr>
          <a:xfrm>
            <a:off x="1113825" y="5228475"/>
            <a:ext cx="6538500" cy="425400"/>
          </a:xfrm>
          <a:prstGeom prst="rect">
            <a:avLst/>
          </a:prstGeom>
          <a:noFill/>
          <a:ln>
            <a:noFill/>
          </a:ln>
        </p:spPr>
        <p:txBody>
          <a:bodyPr spcFirstLastPara="1" wrap="square" lIns="0" tIns="0" rIns="0" bIns="0" anchor="ctr" anchorCtr="0">
            <a:noAutofit/>
          </a:bodyPr>
          <a:lstStyle/>
          <a:p>
            <a:pPr marL="0" lvl="0" indent="0" algn="l">
              <a:spcBef>
                <a:spcPts val="0"/>
              </a:spcBef>
              <a:spcAft>
                <a:spcPts val="0"/>
              </a:spcAft>
              <a:buNone/>
            </a:pPr>
            <a:r>
              <a:rPr lang="en" sz="2500" b="1" err="1">
                <a:latin typeface="Roboto"/>
                <a:ea typeface="Roboto"/>
                <a:cs typeface="Roboto"/>
                <a:sym typeface="Roboto"/>
              </a:rPr>
              <a:t>DynoBots</a:t>
            </a:r>
            <a:endParaRPr lang="en-US" err="1"/>
          </a:p>
        </p:txBody>
      </p:sp>
      <p:sp>
        <p:nvSpPr>
          <p:cNvPr id="125" name="Google Shape;125;p20">
            <a:extLst>
              <a:ext uri="{FF2B5EF4-FFF2-40B4-BE49-F238E27FC236}">
                <a16:creationId xmlns:a16="http://schemas.microsoft.com/office/drawing/2014/main" id="{1272B6E7-9550-ACFB-4019-CAF2F089E158}"/>
              </a:ext>
            </a:extLst>
          </p:cNvPr>
          <p:cNvSpPr txBox="1"/>
          <p:nvPr/>
        </p:nvSpPr>
        <p:spPr>
          <a:xfrm>
            <a:off x="2905426"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00/00/0000</a:t>
            </a:r>
            <a:endParaRPr sz="1500">
              <a:latin typeface="Roboto"/>
              <a:ea typeface="Roboto"/>
              <a:cs typeface="Roboto"/>
              <a:sym typeface="Roboto"/>
            </a:endParaRPr>
          </a:p>
        </p:txBody>
      </p:sp>
      <p:sp>
        <p:nvSpPr>
          <p:cNvPr id="126" name="Google Shape;126;p20">
            <a:extLst>
              <a:ext uri="{FF2B5EF4-FFF2-40B4-BE49-F238E27FC236}">
                <a16:creationId xmlns:a16="http://schemas.microsoft.com/office/drawing/2014/main" id="{F6A3B07E-02D0-0ECE-4098-9F46B09B86FF}"/>
              </a:ext>
            </a:extLst>
          </p:cNvPr>
          <p:cNvSpPr txBox="1"/>
          <p:nvPr/>
        </p:nvSpPr>
        <p:spPr>
          <a:xfrm>
            <a:off x="4635220" y="6427925"/>
            <a:ext cx="686400" cy="221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1</a:t>
            </a:r>
            <a:endParaRPr sz="1500">
              <a:latin typeface="Roboto"/>
              <a:ea typeface="Roboto"/>
              <a:cs typeface="Roboto"/>
              <a:sym typeface="Roboto"/>
            </a:endParaRPr>
          </a:p>
        </p:txBody>
      </p:sp>
      <p:sp>
        <p:nvSpPr>
          <p:cNvPr id="127" name="Google Shape;127;p20">
            <a:extLst>
              <a:ext uri="{FF2B5EF4-FFF2-40B4-BE49-F238E27FC236}">
                <a16:creationId xmlns:a16="http://schemas.microsoft.com/office/drawing/2014/main" id="{71BFAA81-667E-ABDF-D8D2-748168A8C3ED}"/>
              </a:ext>
            </a:extLst>
          </p:cNvPr>
          <p:cNvSpPr txBox="1"/>
          <p:nvPr/>
        </p:nvSpPr>
        <p:spPr>
          <a:xfrm>
            <a:off x="5662125" y="6427927"/>
            <a:ext cx="909900" cy="221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1</a:t>
            </a:r>
            <a:endParaRPr sz="1500">
              <a:latin typeface="Roboto"/>
              <a:ea typeface="Roboto"/>
              <a:cs typeface="Roboto"/>
              <a:sym typeface="Roboto"/>
            </a:endParaRPr>
          </a:p>
        </p:txBody>
      </p:sp>
      <p:sp>
        <p:nvSpPr>
          <p:cNvPr id="128" name="Google Shape;128;p20">
            <a:extLst>
              <a:ext uri="{FF2B5EF4-FFF2-40B4-BE49-F238E27FC236}">
                <a16:creationId xmlns:a16="http://schemas.microsoft.com/office/drawing/2014/main" id="{0430CB6E-1CDE-2632-F505-11B64D65D76A}"/>
              </a:ext>
            </a:extLst>
          </p:cNvPr>
          <p:cNvSpPr txBox="1"/>
          <p:nvPr/>
        </p:nvSpPr>
        <p:spPr>
          <a:xfrm>
            <a:off x="1118400" y="3629825"/>
            <a:ext cx="4830300" cy="95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latin typeface="Roboto Black"/>
                <a:ea typeface="Roboto Black"/>
                <a:cs typeface="Roboto Black"/>
              </a:rPr>
              <a:t>65544T</a:t>
            </a:r>
          </a:p>
        </p:txBody>
      </p:sp>
      <p:sp>
        <p:nvSpPr>
          <p:cNvPr id="129" name="Google Shape;129;p20">
            <a:extLst>
              <a:ext uri="{FF2B5EF4-FFF2-40B4-BE49-F238E27FC236}">
                <a16:creationId xmlns:a16="http://schemas.microsoft.com/office/drawing/2014/main" id="{24559ECB-B242-35EF-5602-1823D2D014F4}"/>
              </a:ext>
            </a:extLst>
          </p:cNvPr>
          <p:cNvSpPr txBox="1"/>
          <p:nvPr/>
        </p:nvSpPr>
        <p:spPr>
          <a:xfrm>
            <a:off x="1113825" y="64193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00/00/0000</a:t>
            </a:r>
            <a:endParaRPr sz="1500">
              <a:latin typeface="Roboto"/>
              <a:ea typeface="Roboto"/>
              <a:cs typeface="Roboto"/>
              <a:sym typeface="Roboto"/>
            </a:endParaRPr>
          </a:p>
        </p:txBody>
      </p:sp>
      <p:sp>
        <p:nvSpPr>
          <p:cNvPr id="130" name="Google Shape;130;p20">
            <a:extLst>
              <a:ext uri="{FF2B5EF4-FFF2-40B4-BE49-F238E27FC236}">
                <a16:creationId xmlns:a16="http://schemas.microsoft.com/office/drawing/2014/main" id="{B4F97008-DDE1-4E16-B31C-2634FE0687EC}"/>
              </a:ext>
            </a:extLst>
          </p:cNvPr>
          <p:cNvSpPr txBox="1"/>
          <p:nvPr/>
        </p:nvSpPr>
        <p:spPr>
          <a:xfrm>
            <a:off x="1113825" y="5917525"/>
            <a:ext cx="6658500" cy="238200"/>
          </a:xfrm>
          <a:prstGeom prst="rect">
            <a:avLst/>
          </a:prstGeom>
          <a:noFill/>
          <a:ln>
            <a:noFill/>
          </a:ln>
        </p:spPr>
        <p:txBody>
          <a:bodyPr spcFirstLastPara="1" wrap="square" lIns="0" tIns="0" rIns="0" bIns="0" anchor="ctr" anchorCtr="0">
            <a:noAutofit/>
          </a:bodyPr>
          <a:lstStyle/>
          <a:p>
            <a:r>
              <a:rPr lang="en" sz="1500">
                <a:latin typeface="Roboto"/>
                <a:ea typeface="Roboto"/>
                <a:cs typeface="Roboto"/>
              </a:rPr>
              <a:t>White Oak Elementary/Mills Park Middle</a:t>
            </a:r>
          </a:p>
        </p:txBody>
      </p:sp>
      <p:sp>
        <p:nvSpPr>
          <p:cNvPr id="131" name="Google Shape;131;p20">
            <a:extLst>
              <a:ext uri="{FF2B5EF4-FFF2-40B4-BE49-F238E27FC236}">
                <a16:creationId xmlns:a16="http://schemas.microsoft.com/office/drawing/2014/main" id="{BCC0A263-936A-A80E-AB0F-F3F8CE2219F2}"/>
              </a:ext>
            </a:extLst>
          </p:cNvPr>
          <p:cNvSpPr txBox="1"/>
          <p:nvPr/>
        </p:nvSpPr>
        <p:spPr>
          <a:xfrm>
            <a:off x="6485525" y="6894925"/>
            <a:ext cx="1286700" cy="18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V3.0 Date 6.10.24</a:t>
            </a:r>
            <a:endParaRPr sz="1200" b="1">
              <a:latin typeface="Roboto"/>
              <a:ea typeface="Roboto"/>
              <a:cs typeface="Roboto"/>
              <a:sym typeface="Roboto"/>
            </a:endParaRPr>
          </a:p>
        </p:txBody>
      </p:sp>
    </p:spTree>
    <p:extLst>
      <p:ext uri="{BB962C8B-B14F-4D97-AF65-F5344CB8AC3E}">
        <p14:creationId xmlns:p14="http://schemas.microsoft.com/office/powerpoint/2010/main" val="3089258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FE975856-F8D2-3A26-F1C0-1A471FC75EA9}"/>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3D9A3B03-BB96-6361-55D5-199A3B62D49E}"/>
              </a:ext>
            </a:extLst>
          </p:cNvPr>
          <p:cNvSpPr txBox="1">
            <a:spLocks noGrp="1"/>
          </p:cNvSpPr>
          <p:nvPr>
            <p:ph type="subTitle" idx="1"/>
          </p:nvPr>
        </p:nvSpPr>
        <p:spPr>
          <a:xfrm>
            <a:off x="423519" y="231325"/>
            <a:ext cx="7112160" cy="8686800"/>
          </a:xfrm>
          <a:prstGeom prst="rect">
            <a:avLst/>
          </a:prstGeom>
        </p:spPr>
        <p:txBody>
          <a:bodyPr spcFirstLastPara="1" wrap="square" lIns="0" tIns="0" rIns="0" bIns="0" anchor="t" anchorCtr="0">
            <a:noAutofit/>
          </a:bodyPr>
          <a:lstStyle/>
          <a:p>
            <a:pPr marL="0" indent="0" algn="ctr"/>
            <a:r>
              <a:rPr lang="en-US" sz="3000">
                <a:latin typeface="Batang"/>
              </a:rPr>
              <a:t>Recap of Febuary</a:t>
            </a:r>
            <a:endParaRPr lang="en-US"/>
          </a:p>
          <a:p>
            <a:pPr marL="0" indent="0"/>
            <a:endParaRPr lang="en-US" dirty="0">
              <a:latin typeface="Batang"/>
            </a:endParaRPr>
          </a:p>
          <a:p>
            <a:pPr marL="0" indent="0"/>
            <a:r>
              <a:rPr lang="en-US" sz="1500">
                <a:latin typeface="Batang"/>
              </a:rPr>
              <a:t>In </a:t>
            </a:r>
            <a:r>
              <a:rPr lang="en-US">
                <a:latin typeface="Batang"/>
              </a:rPr>
              <a:t>February, we continued working on </a:t>
            </a:r>
            <a:r>
              <a:rPr lang="en-US" sz="1500">
                <a:latin typeface="Batang"/>
              </a:rPr>
              <a:t>the </a:t>
            </a:r>
            <a:r>
              <a:rPr lang="en-US">
                <a:latin typeface="Batang"/>
              </a:rPr>
              <a:t>autonomous system, but we were still stuck on the code. We reached out to a well-known team for help, and they guided us through the obstacles. With their advice, we finally shot a wonderful hoop. We were able to complete both the first top switch and the first bottom switch. After approximately 42 and a half classes, we managed to accomplish the other side as well. It was a significant and motivating success. We then participated in another local scrimmage, where we finished in 3rd place. We earned 52 points in driver skills and 34 points in autonomous. Overall, it was a great experience, and this is our journey in VEX Robotics.</a:t>
            </a:r>
          </a:p>
        </p:txBody>
      </p:sp>
      <p:sp>
        <p:nvSpPr>
          <p:cNvPr id="195" name="Google Shape;195;p26">
            <a:extLst>
              <a:ext uri="{FF2B5EF4-FFF2-40B4-BE49-F238E27FC236}">
                <a16:creationId xmlns:a16="http://schemas.microsoft.com/office/drawing/2014/main" id="{73840D5E-387B-6A56-BB61-031F95786E2A}"/>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3833C7A1-235B-8AD7-B034-DFE2F8D79341}"/>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E40C6D33-78C6-0FB9-FFA8-1FDB53DEE3A5}"/>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BBDD26EE-6B26-39C0-8370-30748B4BBA56}"/>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E2944E71-CBA7-5740-79CA-DC45F0583AA5}"/>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416221"/>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6" name="Google Shape;226;p30"/>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p30"/>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r>
              <a:rPr lang="en-US"/>
              <a:t>Claw bot</a:t>
            </a:r>
            <a:endParaRPr/>
          </a:p>
        </p:txBody>
      </p:sp>
      <p:pic>
        <p:nvPicPr>
          <p:cNvPr id="2" name="Picture 1" descr="A drawing on a piece of paper&#10;&#10;AI-generated content may be incorrect.">
            <a:extLst>
              <a:ext uri="{FF2B5EF4-FFF2-40B4-BE49-F238E27FC236}">
                <a16:creationId xmlns:a16="http://schemas.microsoft.com/office/drawing/2014/main" id="{C93AB35A-F32A-A845-2FFB-F7C80E8F8101}"/>
              </a:ext>
            </a:extLst>
          </p:cNvPr>
          <p:cNvPicPr>
            <a:picLocks noChangeAspect="1"/>
          </p:cNvPicPr>
          <p:nvPr/>
        </p:nvPicPr>
        <p:blipFill>
          <a:blip r:embed="rId3"/>
          <a:srcRect l="2716" r="3134"/>
          <a:stretch/>
        </p:blipFill>
        <p:spPr>
          <a:xfrm>
            <a:off x="220638" y="228832"/>
            <a:ext cx="7310447" cy="77638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7" name="Google Shape;217;p29"/>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9" name="Google Shape;219;p29"/>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r>
              <a:rPr lang="en-US"/>
              <a:t>Swish bot </a:t>
            </a:r>
            <a:endParaRPr/>
          </a:p>
        </p:txBody>
      </p:sp>
      <p:pic>
        <p:nvPicPr>
          <p:cNvPr id="2" name="Picture 1" descr="A drawing of a car&#10;&#10;AI-generated content may be incorrect.">
            <a:extLst>
              <a:ext uri="{FF2B5EF4-FFF2-40B4-BE49-F238E27FC236}">
                <a16:creationId xmlns:a16="http://schemas.microsoft.com/office/drawing/2014/main" id="{37A99182-C87E-3552-D44E-6917B0ED08A3}"/>
              </a:ext>
            </a:extLst>
          </p:cNvPr>
          <p:cNvPicPr>
            <a:picLocks noChangeAspect="1"/>
          </p:cNvPicPr>
          <p:nvPr/>
        </p:nvPicPr>
        <p:blipFill>
          <a:blip r:embed="rId3"/>
          <a:stretch>
            <a:fillRect/>
          </a:stretch>
        </p:blipFill>
        <p:spPr>
          <a:xfrm>
            <a:off x="0" y="1643427"/>
            <a:ext cx="7775758" cy="67715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5" name="Google Shape;235;p31"/>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6" name="Google Shape;236;p31"/>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7" name="Google Shape;237;p31"/>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r>
              <a:rPr lang="en-US"/>
              <a:t>Swish bot 2.0</a:t>
            </a:r>
          </a:p>
        </p:txBody>
      </p:sp>
      <p:pic>
        <p:nvPicPr>
          <p:cNvPr id="2" name="Picture 1">
            <a:extLst>
              <a:ext uri="{FF2B5EF4-FFF2-40B4-BE49-F238E27FC236}">
                <a16:creationId xmlns:a16="http://schemas.microsoft.com/office/drawing/2014/main" id="{BF0BE552-3295-3F68-C410-35EB81583882}"/>
              </a:ext>
            </a:extLst>
          </p:cNvPr>
          <p:cNvPicPr>
            <a:picLocks noChangeAspect="1"/>
          </p:cNvPicPr>
          <p:nvPr/>
        </p:nvPicPr>
        <p:blipFill>
          <a:blip r:embed="rId3"/>
          <a:stretch>
            <a:fillRect/>
          </a:stretch>
        </p:blipFill>
        <p:spPr>
          <a:xfrm>
            <a:off x="0" y="2215303"/>
            <a:ext cx="7775758" cy="56277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subTitle" idx="1"/>
          </p:nvPr>
        </p:nvSpPr>
        <p:spPr>
          <a:xfrm>
            <a:off x="235600" y="3575782"/>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Roller</a:t>
            </a:r>
          </a:p>
        </p:txBody>
      </p:sp>
      <p:sp>
        <p:nvSpPr>
          <p:cNvPr id="255" name="Google Shape;255;p33"/>
          <p:cNvSpPr txBox="1">
            <a:spLocks noGrp="1"/>
          </p:cNvSpPr>
          <p:nvPr>
            <p:ph type="subTitle" idx="2"/>
          </p:nvPr>
        </p:nvSpPr>
        <p:spPr>
          <a:xfrm>
            <a:off x="235600" y="4028708"/>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Nothing</a:t>
            </a:r>
          </a:p>
          <a:p>
            <a:pPr marL="0" lvl="0" indent="0" algn="l" rtl="0">
              <a:spcBef>
                <a:spcPts val="0"/>
              </a:spcBef>
              <a:spcAft>
                <a:spcPts val="0"/>
              </a:spcAft>
              <a:buNone/>
            </a:pPr>
            <a:endParaRPr/>
          </a:p>
        </p:txBody>
      </p:sp>
      <p:sp>
        <p:nvSpPr>
          <p:cNvPr id="256" name="Google Shape;256;p33"/>
          <p:cNvSpPr txBox="1">
            <a:spLocks noGrp="1"/>
          </p:cNvSpPr>
          <p:nvPr>
            <p:ph type="subTitle" idx="3"/>
          </p:nvPr>
        </p:nvSpPr>
        <p:spPr>
          <a:xfrm>
            <a:off x="235600" y="4495185"/>
            <a:ext cx="2167200" cy="2592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a:solidFill>
                  <a:schemeClr val="dk1"/>
                </a:solidFill>
              </a:rPr>
              <a:t>Nothing</a:t>
            </a:r>
            <a:endParaRPr lang="en-US"/>
          </a:p>
          <a:p>
            <a:pPr marL="0" lvl="0" indent="0" algn="l" rtl="0">
              <a:spcBef>
                <a:spcPts val="0"/>
              </a:spcBef>
              <a:spcAft>
                <a:spcPts val="0"/>
              </a:spcAft>
              <a:buNone/>
            </a:pPr>
            <a:endParaRPr/>
          </a:p>
        </p:txBody>
      </p:sp>
      <p:sp>
        <p:nvSpPr>
          <p:cNvPr id="257" name="Google Shape;257;p33"/>
          <p:cNvSpPr txBox="1">
            <a:spLocks noGrp="1"/>
          </p:cNvSpPr>
          <p:nvPr>
            <p:ph type="subTitle" idx="4"/>
          </p:nvPr>
        </p:nvSpPr>
        <p:spPr>
          <a:xfrm>
            <a:off x="235600" y="4954887"/>
            <a:ext cx="2167200" cy="2592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a:solidFill>
                  <a:schemeClr val="dk1"/>
                </a:solidFill>
              </a:rPr>
              <a:t>Nothing</a:t>
            </a:r>
            <a:endParaRPr lang="en-US"/>
          </a:p>
          <a:p>
            <a:pPr marL="0" lvl="0" indent="0" algn="l" rtl="0">
              <a:spcBef>
                <a:spcPts val="0"/>
              </a:spcBef>
              <a:spcAft>
                <a:spcPts val="0"/>
              </a:spcAft>
              <a:buNone/>
            </a:pPr>
            <a:endParaRPr/>
          </a:p>
        </p:txBody>
      </p:sp>
      <p:sp>
        <p:nvSpPr>
          <p:cNvPr id="259" name="Google Shape;259;p33"/>
          <p:cNvSpPr txBox="1">
            <a:spLocks noGrp="1"/>
          </p:cNvSpPr>
          <p:nvPr>
            <p:ph type="subTitle" idx="6"/>
          </p:nvPr>
        </p:nvSpPr>
        <p:spPr>
          <a:xfrm>
            <a:off x="235600" y="5872133"/>
            <a:ext cx="2167200" cy="259200"/>
          </a:xfrm>
          <a:prstGeom prst="rect">
            <a:avLst/>
          </a:prstGeom>
        </p:spPr>
        <p:txBody>
          <a:bodyPr spcFirstLastPara="1" wrap="square" lIns="0" tIns="0" rIns="0" bIns="0" anchor="t" anchorCtr="0">
            <a:noAutofit/>
          </a:bodyPr>
          <a:lstStyle/>
          <a:p>
            <a:pPr marL="0" indent="0">
              <a:buClr>
                <a:schemeClr val="dk1"/>
              </a:buClr>
              <a:buSzPts val="1100"/>
            </a:pPr>
            <a:r>
              <a:rPr lang="en">
                <a:solidFill>
                  <a:schemeClr val="dk1"/>
                </a:solidFill>
              </a:rPr>
              <a:t>Front left wheel</a:t>
            </a:r>
          </a:p>
          <a:p>
            <a:pPr marL="0" lvl="0" indent="0" algn="l" rtl="0">
              <a:spcBef>
                <a:spcPts val="0"/>
              </a:spcBef>
              <a:spcAft>
                <a:spcPts val="0"/>
              </a:spcAft>
              <a:buNone/>
            </a:pPr>
            <a:endParaRPr/>
          </a:p>
        </p:txBody>
      </p:sp>
      <p:sp>
        <p:nvSpPr>
          <p:cNvPr id="260" name="Google Shape;260;p33"/>
          <p:cNvSpPr txBox="1">
            <a:spLocks noGrp="1"/>
          </p:cNvSpPr>
          <p:nvPr>
            <p:ph type="subTitle" idx="7"/>
          </p:nvPr>
        </p:nvSpPr>
        <p:spPr>
          <a:xfrm>
            <a:off x="5366150" y="3567315"/>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solidFill>
                  <a:schemeClr val="dk1"/>
                </a:solidFill>
              </a:rPr>
              <a:t>Nothing</a:t>
            </a:r>
          </a:p>
        </p:txBody>
      </p:sp>
      <p:sp>
        <p:nvSpPr>
          <p:cNvPr id="261" name="Google Shape;261;p33"/>
          <p:cNvSpPr txBox="1">
            <a:spLocks noGrp="1"/>
          </p:cNvSpPr>
          <p:nvPr>
            <p:ph type="subTitle" idx="8"/>
          </p:nvPr>
        </p:nvSpPr>
        <p:spPr>
          <a:xfrm>
            <a:off x="5366150" y="4033790"/>
            <a:ext cx="2167200" cy="2592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solidFill>
                  <a:schemeClr val="dk1"/>
                </a:solidFill>
              </a:rPr>
              <a:t>Nothing</a:t>
            </a:r>
          </a:p>
        </p:txBody>
      </p:sp>
      <p:sp>
        <p:nvSpPr>
          <p:cNvPr id="262" name="Google Shape;262;p33"/>
          <p:cNvSpPr txBox="1">
            <a:spLocks noGrp="1"/>
          </p:cNvSpPr>
          <p:nvPr>
            <p:ph type="subTitle" idx="9"/>
          </p:nvPr>
        </p:nvSpPr>
        <p:spPr>
          <a:xfrm>
            <a:off x="5366150" y="4493492"/>
            <a:ext cx="2167200" cy="2592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solidFill>
                  <a:schemeClr val="dk1"/>
                </a:solidFill>
              </a:rPr>
              <a:t>Nothing</a:t>
            </a:r>
            <a:endParaRPr lang="en-US" err="1">
              <a:solidFill>
                <a:schemeClr val="dk1"/>
              </a:solidFill>
            </a:endParaRPr>
          </a:p>
        </p:txBody>
      </p:sp>
      <p:sp>
        <p:nvSpPr>
          <p:cNvPr id="263" name="Google Shape;263;p33"/>
          <p:cNvSpPr txBox="1">
            <a:spLocks noGrp="1"/>
          </p:cNvSpPr>
          <p:nvPr>
            <p:ph type="subTitle" idx="13"/>
          </p:nvPr>
        </p:nvSpPr>
        <p:spPr>
          <a:xfrm>
            <a:off x="5366150" y="4953193"/>
            <a:ext cx="2167200" cy="259200"/>
          </a:xfrm>
          <a:prstGeom prst="rect">
            <a:avLst/>
          </a:prstGeom>
        </p:spPr>
        <p:txBody>
          <a:bodyPr spcFirstLastPara="1" wrap="square" lIns="0" tIns="0" rIns="0" bIns="0" anchor="t" anchorCtr="0">
            <a:noAutofit/>
          </a:bodyPr>
          <a:lstStyle/>
          <a:p>
            <a:pPr marL="0" lvl="0" indent="0" algn="r">
              <a:spcBef>
                <a:spcPts val="0"/>
              </a:spcBef>
              <a:spcAft>
                <a:spcPts val="0"/>
              </a:spcAft>
              <a:buNone/>
            </a:pPr>
            <a:r>
              <a:rPr lang="en">
                <a:solidFill>
                  <a:schemeClr val="dk1"/>
                </a:solidFill>
              </a:rPr>
              <a:t>Nothing</a:t>
            </a:r>
            <a:endParaRPr lang="en-US">
              <a:solidFill>
                <a:schemeClr val="dk1"/>
              </a:solidFill>
            </a:endParaRPr>
          </a:p>
        </p:txBody>
      </p:sp>
      <p:sp>
        <p:nvSpPr>
          <p:cNvPr id="264" name="Google Shape;264;p33"/>
          <p:cNvSpPr txBox="1">
            <a:spLocks noGrp="1"/>
          </p:cNvSpPr>
          <p:nvPr>
            <p:ph type="subTitle" idx="14"/>
          </p:nvPr>
        </p:nvSpPr>
        <p:spPr>
          <a:xfrm>
            <a:off x="5366150" y="5417511"/>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Launcher</a:t>
            </a:r>
            <a:endParaRPr/>
          </a:p>
        </p:txBody>
      </p:sp>
      <p:sp>
        <p:nvSpPr>
          <p:cNvPr id="265" name="Google Shape;265;p33"/>
          <p:cNvSpPr txBox="1">
            <a:spLocks noGrp="1"/>
          </p:cNvSpPr>
          <p:nvPr>
            <p:ph type="subTitle" idx="15"/>
          </p:nvPr>
        </p:nvSpPr>
        <p:spPr>
          <a:xfrm>
            <a:off x="5366150" y="5870439"/>
            <a:ext cx="2167200" cy="259200"/>
          </a:xfrm>
          <a:prstGeom prst="rect">
            <a:avLst/>
          </a:prstGeom>
        </p:spPr>
        <p:txBody>
          <a:bodyPr spcFirstLastPara="1" wrap="square" lIns="0" tIns="0" rIns="0" bIns="0" anchor="t" anchorCtr="0">
            <a:noAutofit/>
          </a:bodyPr>
          <a:lstStyle/>
          <a:p>
            <a:pPr marL="0" indent="0">
              <a:buClr>
                <a:schemeClr val="dk1"/>
              </a:buClr>
              <a:buSzPts val="1100"/>
            </a:pPr>
            <a:r>
              <a:rPr lang="en">
                <a:solidFill>
                  <a:schemeClr val="dk1"/>
                </a:solidFill>
              </a:rPr>
              <a:t>Front right wheel</a:t>
            </a:r>
          </a:p>
        </p:txBody>
      </p:sp>
      <p:sp>
        <p:nvSpPr>
          <p:cNvPr id="266" name="Google Shape;266;p33"/>
          <p:cNvSpPr txBox="1">
            <a:spLocks noGrp="1"/>
          </p:cNvSpPr>
          <p:nvPr>
            <p:ph type="subTitle" idx="16"/>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7" name="Google Shape;267;p33"/>
          <p:cNvSpPr txBox="1">
            <a:spLocks noGrp="1"/>
          </p:cNvSpPr>
          <p:nvPr>
            <p:ph type="subTitle" idx="17"/>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8" name="Google Shape;268;p33"/>
          <p:cNvSpPr txBox="1">
            <a:spLocks noGrp="1"/>
          </p:cNvSpPr>
          <p:nvPr>
            <p:ph type="subTitle" idx="18"/>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F3E4B89E-EB5C-89D1-A389-801AE525C17A}"/>
              </a:ext>
            </a:extLst>
          </p:cNvPr>
          <p:cNvSpPr>
            <a:spLocks noGrp="1"/>
          </p:cNvSpPr>
          <p:nvPr>
            <p:ph type="subTitle" idx="5"/>
          </p:nvPr>
        </p:nvSpPr>
        <p:spPr/>
        <p:txBody>
          <a:bodyPr/>
          <a:lstStyle/>
          <a:p>
            <a:r>
              <a:rPr lang="en-US"/>
              <a:t>Launcher</a:t>
            </a:r>
          </a:p>
        </p:txBody>
      </p:sp>
      <p:sp>
        <p:nvSpPr>
          <p:cNvPr id="2" name="Rectangle 1">
            <a:extLst>
              <a:ext uri="{FF2B5EF4-FFF2-40B4-BE49-F238E27FC236}">
                <a16:creationId xmlns:a16="http://schemas.microsoft.com/office/drawing/2014/main" id="{B7558CA7-1708-6B6D-930B-D12EBC4E1525}"/>
              </a:ext>
            </a:extLst>
          </p:cNvPr>
          <p:cNvSpPr/>
          <p:nvPr/>
        </p:nvSpPr>
        <p:spPr>
          <a:xfrm>
            <a:off x="96003" y="9024360"/>
            <a:ext cx="7661106" cy="12672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4"/>
          <p:cNvSpPr txBox="1">
            <a:spLocks noGrp="1"/>
          </p:cNvSpPr>
          <p:nvPr>
            <p:ph type="subTitle" idx="2"/>
          </p:nvPr>
        </p:nvSpPr>
        <p:spPr>
          <a:xfrm>
            <a:off x="235600" y="2524823"/>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Roller out</a:t>
            </a:r>
            <a:endParaRPr/>
          </a:p>
        </p:txBody>
      </p:sp>
      <p:sp>
        <p:nvSpPr>
          <p:cNvPr id="275" name="Google Shape;275;p34"/>
          <p:cNvSpPr txBox="1">
            <a:spLocks noGrp="1"/>
          </p:cNvSpPr>
          <p:nvPr>
            <p:ph type="subTitle" idx="3"/>
          </p:nvPr>
        </p:nvSpPr>
        <p:spPr>
          <a:xfrm>
            <a:off x="111825" y="3683347"/>
            <a:ext cx="1429200" cy="204000"/>
          </a:xfrm>
          <a:prstGeom prst="rect">
            <a:avLst/>
          </a:prstGeom>
        </p:spPr>
        <p:txBody>
          <a:bodyPr spcFirstLastPara="1" wrap="square" lIns="0" tIns="0" rIns="0" bIns="0" anchor="t" anchorCtr="0">
            <a:noAutofit/>
          </a:bodyPr>
          <a:lstStyle/>
          <a:p>
            <a:pPr marL="0" indent="0"/>
            <a:r>
              <a:rPr lang="en-US"/>
              <a:t>Forward and backward</a:t>
            </a:r>
            <a:endParaRPr/>
          </a:p>
        </p:txBody>
      </p:sp>
      <p:sp>
        <p:nvSpPr>
          <p:cNvPr id="276" name="Google Shape;276;p34"/>
          <p:cNvSpPr txBox="1">
            <a:spLocks noGrp="1"/>
          </p:cNvSpPr>
          <p:nvPr>
            <p:ph type="subTitle" idx="4"/>
          </p:nvPr>
        </p:nvSpPr>
        <p:spPr>
          <a:xfrm>
            <a:off x="235600" y="4663769"/>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Left to right</a:t>
            </a:r>
            <a:endParaRPr/>
          </a:p>
        </p:txBody>
      </p:sp>
      <p:sp>
        <p:nvSpPr>
          <p:cNvPr id="277" name="Google Shape;277;p34"/>
          <p:cNvSpPr txBox="1">
            <a:spLocks noGrp="1"/>
          </p:cNvSpPr>
          <p:nvPr>
            <p:ph type="subTitle" idx="1"/>
          </p:nvPr>
        </p:nvSpPr>
        <p:spPr>
          <a:xfrm>
            <a:off x="235600" y="1367375"/>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Roller in</a:t>
            </a:r>
            <a:endParaRPr/>
          </a:p>
        </p:txBody>
      </p:sp>
      <p:sp>
        <p:nvSpPr>
          <p:cNvPr id="279" name="Google Shape;279;p34"/>
          <p:cNvSpPr txBox="1">
            <a:spLocks noGrp="1"/>
          </p:cNvSpPr>
          <p:nvPr>
            <p:ph type="subTitle" idx="6"/>
          </p:nvPr>
        </p:nvSpPr>
        <p:spPr>
          <a:xfrm>
            <a:off x="235600" y="6794898"/>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None</a:t>
            </a:r>
            <a:endParaRPr/>
          </a:p>
        </p:txBody>
      </p:sp>
      <p:sp>
        <p:nvSpPr>
          <p:cNvPr id="280" name="Google Shape;280;p34"/>
          <p:cNvSpPr txBox="1">
            <a:spLocks noGrp="1"/>
          </p:cNvSpPr>
          <p:nvPr>
            <p:ph type="subTitle" idx="7"/>
          </p:nvPr>
        </p:nvSpPr>
        <p:spPr>
          <a:xfrm>
            <a:off x="235600" y="7868298"/>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None</a:t>
            </a:r>
            <a:endParaRPr/>
          </a:p>
        </p:txBody>
      </p:sp>
      <p:sp>
        <p:nvSpPr>
          <p:cNvPr id="281" name="Google Shape;281;p34"/>
          <p:cNvSpPr txBox="1">
            <a:spLocks noGrp="1"/>
          </p:cNvSpPr>
          <p:nvPr>
            <p:ph type="subTitle" idx="8"/>
          </p:nvPr>
        </p:nvSpPr>
        <p:spPr>
          <a:xfrm>
            <a:off x="6112100" y="1366201"/>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Launcher down</a:t>
            </a:r>
            <a:endParaRPr/>
          </a:p>
        </p:txBody>
      </p:sp>
      <p:sp>
        <p:nvSpPr>
          <p:cNvPr id="282" name="Google Shape;282;p34"/>
          <p:cNvSpPr txBox="1">
            <a:spLocks noGrp="1"/>
          </p:cNvSpPr>
          <p:nvPr>
            <p:ph type="subTitle" idx="9"/>
          </p:nvPr>
        </p:nvSpPr>
        <p:spPr>
          <a:xfrm>
            <a:off x="6112100" y="2523649"/>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Launcher shoot</a:t>
            </a:r>
            <a:endParaRPr/>
          </a:p>
        </p:txBody>
      </p:sp>
      <p:sp>
        <p:nvSpPr>
          <p:cNvPr id="283" name="Google Shape;283;p34"/>
          <p:cNvSpPr txBox="1">
            <a:spLocks noGrp="1"/>
          </p:cNvSpPr>
          <p:nvPr>
            <p:ph type="subTitle" idx="13"/>
          </p:nvPr>
        </p:nvSpPr>
        <p:spPr>
          <a:xfrm>
            <a:off x="6112100" y="3581347"/>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None</a:t>
            </a:r>
            <a:endParaRPr/>
          </a:p>
        </p:txBody>
      </p:sp>
      <p:sp>
        <p:nvSpPr>
          <p:cNvPr id="284" name="Google Shape;284;p34"/>
          <p:cNvSpPr txBox="1">
            <a:spLocks noGrp="1"/>
          </p:cNvSpPr>
          <p:nvPr>
            <p:ph type="subTitle" idx="14"/>
          </p:nvPr>
        </p:nvSpPr>
        <p:spPr>
          <a:xfrm>
            <a:off x="6112100" y="4662595"/>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None</a:t>
            </a:r>
            <a:endParaRPr/>
          </a:p>
        </p:txBody>
      </p:sp>
      <p:sp>
        <p:nvSpPr>
          <p:cNvPr id="285" name="Google Shape;285;p34"/>
          <p:cNvSpPr txBox="1">
            <a:spLocks noGrp="1"/>
          </p:cNvSpPr>
          <p:nvPr>
            <p:ph type="subTitle" idx="15"/>
          </p:nvPr>
        </p:nvSpPr>
        <p:spPr>
          <a:xfrm>
            <a:off x="6112100" y="5720328"/>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None </a:t>
            </a:r>
            <a:endParaRPr/>
          </a:p>
        </p:txBody>
      </p:sp>
      <p:sp>
        <p:nvSpPr>
          <p:cNvPr id="286" name="Google Shape;286;p34"/>
          <p:cNvSpPr txBox="1">
            <a:spLocks noGrp="1"/>
          </p:cNvSpPr>
          <p:nvPr>
            <p:ph type="subTitle" idx="16"/>
          </p:nvPr>
        </p:nvSpPr>
        <p:spPr>
          <a:xfrm>
            <a:off x="6112100" y="6793724"/>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None</a:t>
            </a:r>
            <a:endParaRPr/>
          </a:p>
        </p:txBody>
      </p:sp>
      <p:sp>
        <p:nvSpPr>
          <p:cNvPr id="287" name="Google Shape;287;p34"/>
          <p:cNvSpPr txBox="1">
            <a:spLocks noGrp="1"/>
          </p:cNvSpPr>
          <p:nvPr>
            <p:ph type="subTitle" idx="17"/>
          </p:nvPr>
        </p:nvSpPr>
        <p:spPr>
          <a:xfrm>
            <a:off x="6112100" y="7867124"/>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None</a:t>
            </a:r>
            <a:endParaRPr/>
          </a:p>
        </p:txBody>
      </p:sp>
      <p:sp>
        <p:nvSpPr>
          <p:cNvPr id="288" name="Google Shape;288;p34"/>
          <p:cNvSpPr txBox="1">
            <a:spLocks noGrp="1"/>
          </p:cNvSpPr>
          <p:nvPr>
            <p:ph type="subTitle" idx="18"/>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9" name="Google Shape;289;p34"/>
          <p:cNvSpPr txBox="1">
            <a:spLocks noGrp="1"/>
          </p:cNvSpPr>
          <p:nvPr>
            <p:ph type="subTitle" idx="19"/>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0" name="Google Shape;290;p34"/>
          <p:cNvSpPr txBox="1">
            <a:spLocks noGrp="1"/>
          </p:cNvSpPr>
          <p:nvPr>
            <p:ph type="subTitle" idx="20"/>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1" name="Google Shape;291;p34"/>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5C9A6746-39CD-734A-6380-F7045FA61A5B}"/>
              </a:ext>
            </a:extLst>
          </p:cNvPr>
          <p:cNvSpPr>
            <a:spLocks noGrp="1"/>
          </p:cNvSpPr>
          <p:nvPr>
            <p:ph type="subTitle" idx="5"/>
          </p:nvPr>
        </p:nvSpPr>
        <p:spPr/>
        <p:txBody>
          <a:bodyPr/>
          <a:lstStyle/>
          <a:p>
            <a:r>
              <a:rPr lang="en-US"/>
              <a:t>None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7" name="Google Shape;297;p35"/>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8" name="Google Shape;298;p35"/>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9" name="Google Shape;299;p35"/>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“Rapid Relay” Game Field</a:t>
            </a:r>
            <a:endParaRPr/>
          </a:p>
        </p:txBody>
      </p:sp>
      <p:pic>
        <p:nvPicPr>
          <p:cNvPr id="300" name="Google Shape;300;p35"/>
          <p:cNvPicPr preferRelativeResize="0"/>
          <p:nvPr/>
        </p:nvPicPr>
        <p:blipFill rotWithShape="1">
          <a:blip r:embed="rId4">
            <a:alphaModFix/>
          </a:blip>
          <a:srcRect r="10"/>
          <a:stretch/>
        </p:blipFill>
        <p:spPr>
          <a:xfrm>
            <a:off x="3654475" y="8470874"/>
            <a:ext cx="463475" cy="466575"/>
          </a:xfrm>
          <a:prstGeom prst="rect">
            <a:avLst/>
          </a:prstGeom>
          <a:noFill/>
          <a:ln>
            <a:noFill/>
          </a:ln>
        </p:spPr>
      </p:pic>
      <p:pic>
        <p:nvPicPr>
          <p:cNvPr id="301" name="Google Shape;301;p35"/>
          <p:cNvPicPr preferRelativeResize="0"/>
          <p:nvPr/>
        </p:nvPicPr>
        <p:blipFill rotWithShape="1">
          <a:blip r:embed="rId4">
            <a:alphaModFix/>
          </a:blip>
          <a:srcRect r="10"/>
          <a:stretch/>
        </p:blipFill>
        <p:spPr>
          <a:xfrm>
            <a:off x="4406950" y="8470874"/>
            <a:ext cx="463475" cy="466575"/>
          </a:xfrm>
          <a:prstGeom prst="rect">
            <a:avLst/>
          </a:prstGeom>
          <a:noFill/>
          <a:ln>
            <a:noFill/>
          </a:ln>
        </p:spPr>
      </p:pic>
      <p:pic>
        <p:nvPicPr>
          <p:cNvPr id="302" name="Google Shape;302;p35"/>
          <p:cNvPicPr preferRelativeResize="0"/>
          <p:nvPr/>
        </p:nvPicPr>
        <p:blipFill rotWithShape="1">
          <a:blip r:embed="rId4">
            <a:alphaModFix/>
          </a:blip>
          <a:srcRect r="10"/>
          <a:stretch/>
        </p:blipFill>
        <p:spPr>
          <a:xfrm>
            <a:off x="2902000" y="8470874"/>
            <a:ext cx="463475" cy="46657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36"/>
          <p:cNvSpPr txBox="1"/>
          <p:nvPr/>
        </p:nvSpPr>
        <p:spPr>
          <a:xfrm>
            <a:off x="3886200" y="8523900"/>
            <a:ext cx="3287700" cy="1130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Week of: MM/DD/YYYY</a:t>
            </a:r>
            <a:endParaRPr/>
          </a:p>
        </p:txBody>
      </p:sp>
      <p:sp>
        <p:nvSpPr>
          <p:cNvPr id="317" name="Google Shape;317;p3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9" name="Google Shape;319;p38"/>
          <p:cNvSpPr txBox="1">
            <a:spLocks noGrp="1"/>
          </p:cNvSpPr>
          <p:nvPr>
            <p:ph type="body" idx="3"/>
          </p:nvPr>
        </p:nvSpPr>
        <p:spPr>
          <a:xfrm>
            <a:off x="234500" y="954750"/>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0" name="Google Shape;320;p38"/>
          <p:cNvSpPr txBox="1">
            <a:spLocks noGrp="1"/>
          </p:cNvSpPr>
          <p:nvPr>
            <p:ph type="body" idx="4"/>
          </p:nvPr>
        </p:nvSpPr>
        <p:spPr>
          <a:xfrm>
            <a:off x="234500" y="2370125"/>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1" name="Google Shape;321;p38"/>
          <p:cNvSpPr txBox="1">
            <a:spLocks noGrp="1"/>
          </p:cNvSpPr>
          <p:nvPr>
            <p:ph type="body" idx="5"/>
          </p:nvPr>
        </p:nvSpPr>
        <p:spPr>
          <a:xfrm>
            <a:off x="234500" y="3819000"/>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2" name="Google Shape;322;p38"/>
          <p:cNvSpPr txBox="1">
            <a:spLocks noGrp="1"/>
          </p:cNvSpPr>
          <p:nvPr>
            <p:ph type="body" idx="6"/>
          </p:nvPr>
        </p:nvSpPr>
        <p:spPr>
          <a:xfrm>
            <a:off x="234500" y="5251125"/>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body" idx="7"/>
          </p:nvPr>
        </p:nvSpPr>
        <p:spPr>
          <a:xfrm>
            <a:off x="234500" y="6700000"/>
            <a:ext cx="72864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4" name="Google Shape;324;p38"/>
          <p:cNvSpPr txBox="1">
            <a:spLocks noGrp="1"/>
          </p:cNvSpPr>
          <p:nvPr>
            <p:ph type="body" idx="8"/>
          </p:nvPr>
        </p:nvSpPr>
        <p:spPr>
          <a:xfrm>
            <a:off x="234500" y="8141500"/>
            <a:ext cx="36516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5" name="Google Shape;325;p38"/>
          <p:cNvSpPr txBox="1">
            <a:spLocks noGrp="1"/>
          </p:cNvSpPr>
          <p:nvPr>
            <p:ph type="body" idx="9"/>
          </p:nvPr>
        </p:nvSpPr>
        <p:spPr>
          <a:xfrm>
            <a:off x="3886100" y="8141500"/>
            <a:ext cx="3651600" cy="122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24">
            <a:hlinkClick r:id="rId4"/>
          </p:cNvPr>
          <p:cNvSpPr/>
          <p:nvPr/>
        </p:nvSpPr>
        <p:spPr>
          <a:xfrm>
            <a:off x="6798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a:hlinkClick r:id="rId5"/>
          </p:cNvPr>
          <p:cNvSpPr/>
          <p:nvPr/>
        </p:nvSpPr>
        <p:spPr>
          <a:xfrm>
            <a:off x="39996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a:hlinkClick r:id="rId6"/>
          </p:cNvPr>
          <p:cNvSpPr/>
          <p:nvPr/>
        </p:nvSpPr>
        <p:spPr>
          <a:xfrm>
            <a:off x="6798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4">
            <a:hlinkClick r:id="rId7"/>
          </p:cNvPr>
          <p:cNvSpPr/>
          <p:nvPr/>
        </p:nvSpPr>
        <p:spPr>
          <a:xfrm>
            <a:off x="39996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txBox="1"/>
          <p:nvPr/>
        </p:nvSpPr>
        <p:spPr>
          <a:xfrm>
            <a:off x="206850" y="6646500"/>
            <a:ext cx="7358700" cy="2919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183" name="Google Shape;183;p24"/>
          <p:cNvSpPr txBox="1">
            <a:spLocks noGrp="1"/>
          </p:cNvSpPr>
          <p:nvPr>
            <p:ph type="title" idx="4294967295"/>
          </p:nvPr>
        </p:nvSpPr>
        <p:spPr>
          <a:xfrm>
            <a:off x="3186000" y="307375"/>
            <a:ext cx="1400400" cy="2139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1600" b="1">
                <a:solidFill>
                  <a:schemeClr val="dk1"/>
                </a:solidFill>
              </a:rPr>
              <a:t>Resources</a:t>
            </a:r>
            <a:endParaRPr/>
          </a:p>
        </p:txBody>
      </p:sp>
      <p:sp>
        <p:nvSpPr>
          <p:cNvPr id="184" name="Google Shape;184;p24"/>
          <p:cNvSpPr txBox="1"/>
          <p:nvPr/>
        </p:nvSpPr>
        <p:spPr>
          <a:xfrm>
            <a:off x="232975" y="6646500"/>
            <a:ext cx="7297200" cy="295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500" b="1">
                <a:solidFill>
                  <a:schemeClr val="hlink"/>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engineering</a:t>
            </a:r>
            <a:r>
              <a:rPr lang="en" sz="1500">
                <a:solidFill>
                  <a:schemeClr val="hlink"/>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.vex.com</a:t>
            </a:r>
            <a:endParaRPr sz="1500">
              <a:solidFill>
                <a:schemeClr val="hlink"/>
              </a:solidFill>
              <a:uFill>
                <a:noFill/>
              </a:uFill>
              <a:latin typeface="Roboto"/>
              <a:ea typeface="Roboto"/>
              <a:cs typeface="Roboto"/>
              <a:sym typeface="Roboto"/>
            </a:endParaRPr>
          </a:p>
          <a:p>
            <a:pPr marL="0" lvl="0" indent="0" algn="l" rtl="0">
              <a:lnSpc>
                <a:spcPct val="100000"/>
              </a:lnSpc>
              <a:spcBef>
                <a:spcPts val="0"/>
              </a:spcBef>
              <a:spcAft>
                <a:spcPts val="0"/>
              </a:spcAft>
              <a:buNone/>
            </a:pPr>
            <a:r>
              <a:rPr lang="en" sz="1500" b="1">
                <a:solidFill>
                  <a:schemeClr val="hlink"/>
                </a:solidFill>
                <a:uFill>
                  <a:noFill/>
                </a:uFill>
                <a:latin typeface="Roboto"/>
                <a:ea typeface="Roboto"/>
                <a:cs typeface="Roboto"/>
                <a:sym typeface="Roboto"/>
                <a:hlinkClick r:id="rId9"/>
              </a:rPr>
              <a:t>notebooking</a:t>
            </a:r>
            <a:r>
              <a:rPr lang="en" sz="1500">
                <a:solidFill>
                  <a:schemeClr val="hlink"/>
                </a:solidFill>
                <a:uFill>
                  <a:noFill/>
                </a:uFill>
                <a:latin typeface="Roboto"/>
                <a:ea typeface="Roboto"/>
                <a:cs typeface="Roboto"/>
                <a:sym typeface="Roboto"/>
                <a:hlinkClick r:id="rId9"/>
              </a:rPr>
              <a:t>.vex.com</a:t>
            </a:r>
            <a:endParaRPr sz="1500"/>
          </a:p>
          <a:p>
            <a:pPr marL="0" lvl="0" indent="0" algn="l" rtl="0">
              <a:lnSpc>
                <a:spcPct val="100000"/>
              </a:lnSpc>
              <a:spcBef>
                <a:spcPts val="0"/>
              </a:spcBef>
              <a:spcAft>
                <a:spcPts val="0"/>
              </a:spcAft>
              <a:buNone/>
            </a:pPr>
            <a:r>
              <a:rPr lang="en" sz="1500" b="1">
                <a:solidFill>
                  <a:schemeClr val="hlink"/>
                </a:solidFill>
                <a:uFill>
                  <a:noFill/>
                </a:uFill>
                <a:latin typeface="Roboto"/>
                <a:ea typeface="Roboto"/>
                <a:cs typeface="Roboto"/>
                <a:sym typeface="Roboto"/>
                <a:hlinkClick r:id="rId10"/>
              </a:rPr>
              <a:t>coding</a:t>
            </a:r>
            <a:r>
              <a:rPr lang="en" sz="1500">
                <a:solidFill>
                  <a:schemeClr val="hlink"/>
                </a:solidFill>
                <a:uFill>
                  <a:noFill/>
                </a:uFill>
                <a:latin typeface="Roboto"/>
                <a:ea typeface="Roboto"/>
                <a:cs typeface="Roboto"/>
                <a:sym typeface="Roboto"/>
                <a:hlinkClick r:id="rId10"/>
              </a:rPr>
              <a:t>.vex.com</a:t>
            </a:r>
            <a:endParaRPr sz="1500">
              <a:latin typeface="Roboto"/>
              <a:ea typeface="Roboto"/>
              <a:cs typeface="Roboto"/>
              <a:sym typeface="Roboto"/>
            </a:endParaRPr>
          </a:p>
          <a:p>
            <a:pPr marL="0" lvl="0" indent="0" algn="l" rtl="0">
              <a:lnSpc>
                <a:spcPct val="100000"/>
              </a:lnSpc>
              <a:spcBef>
                <a:spcPts val="0"/>
              </a:spcBef>
              <a:spcAft>
                <a:spcPts val="0"/>
              </a:spcAft>
              <a:buNone/>
            </a:pPr>
            <a:endParaRPr sz="1500">
              <a:latin typeface="Roboto"/>
              <a:ea typeface="Roboto"/>
              <a:cs typeface="Roboto"/>
              <a:sym typeface="Roboto"/>
            </a:endParaRPr>
          </a:p>
          <a:p>
            <a:pPr marL="0" lvl="0" indent="0" algn="l" rtl="0">
              <a:lnSpc>
                <a:spcPct val="100000"/>
              </a:lnSpc>
              <a:spcBef>
                <a:spcPts val="0"/>
              </a:spcBef>
              <a:spcAft>
                <a:spcPts val="0"/>
              </a:spcAft>
              <a:buNone/>
            </a:pPr>
            <a:r>
              <a:rPr lang="en" sz="1500" b="1">
                <a:solidFill>
                  <a:schemeClr val="hlink"/>
                </a:solidFill>
                <a:uFill>
                  <a:noFill/>
                </a:uFill>
                <a:latin typeface="Roboto"/>
                <a:ea typeface="Roboto"/>
                <a:cs typeface="Roboto"/>
                <a:sym typeface="Roboto"/>
                <a:hlinkClick r:id="rId11"/>
              </a:rPr>
              <a:t>Judging Rubric for Notebooks</a:t>
            </a:r>
            <a:endParaRPr sz="1500" b="1">
              <a:latin typeface="Roboto"/>
              <a:ea typeface="Roboto"/>
              <a:cs typeface="Roboto"/>
              <a:sym typeface="Roboto"/>
            </a:endParaRPr>
          </a:p>
          <a:p>
            <a:pPr marL="0" lvl="0" indent="0" algn="l" rtl="0">
              <a:lnSpc>
                <a:spcPct val="100000"/>
              </a:lnSpc>
              <a:spcBef>
                <a:spcPts val="0"/>
              </a:spcBef>
              <a:spcAft>
                <a:spcPts val="0"/>
              </a:spcAft>
              <a:buNone/>
            </a:pPr>
            <a:endParaRPr sz="1500">
              <a:latin typeface="Roboto"/>
              <a:ea typeface="Roboto"/>
              <a:cs typeface="Roboto"/>
              <a:sym typeface="Roboto"/>
            </a:endParaRPr>
          </a:p>
          <a:p>
            <a:pPr marL="0" lvl="0" indent="0" algn="l" rtl="0">
              <a:lnSpc>
                <a:spcPct val="100000"/>
              </a:lnSpc>
              <a:spcBef>
                <a:spcPts val="0"/>
              </a:spcBef>
              <a:spcAft>
                <a:spcPts val="0"/>
              </a:spcAft>
              <a:buNone/>
            </a:pPr>
            <a:r>
              <a:rPr lang="en" sz="1500" b="1">
                <a:solidFill>
                  <a:schemeClr val="hlink"/>
                </a:solidFill>
                <a:uFill>
                  <a:noFill/>
                </a:uFill>
                <a:latin typeface="Roboto"/>
                <a:ea typeface="Roboto"/>
                <a:cs typeface="Roboto"/>
                <a:sym typeface="Roboto"/>
                <a:hlinkClick r:id="rId12"/>
              </a:rPr>
              <a:t>vex.com</a:t>
            </a:r>
            <a:endParaRPr sz="1500" b="1">
              <a:latin typeface="Roboto"/>
              <a:ea typeface="Roboto"/>
              <a:cs typeface="Roboto"/>
              <a:sym typeface="Roboto"/>
            </a:endParaRPr>
          </a:p>
          <a:p>
            <a:pPr marL="0" lvl="0" indent="0" algn="l" rtl="0">
              <a:lnSpc>
                <a:spcPct val="100000"/>
              </a:lnSpc>
              <a:spcBef>
                <a:spcPts val="0"/>
              </a:spcBef>
              <a:spcAft>
                <a:spcPts val="0"/>
              </a:spcAft>
              <a:buNone/>
            </a:pPr>
            <a:r>
              <a:rPr lang="en" sz="1500" b="1">
                <a:solidFill>
                  <a:schemeClr val="hlink"/>
                </a:solidFill>
                <a:uFill>
                  <a:noFill/>
                </a:uFill>
                <a:latin typeface="Roboto"/>
                <a:ea typeface="Roboto"/>
                <a:cs typeface="Roboto"/>
                <a:sym typeface="Roboto"/>
                <a:hlinkClick r:id="rId13"/>
              </a:rPr>
              <a:t>roboticseducation.org</a:t>
            </a:r>
            <a:endParaRPr sz="1500" b="1">
              <a:latin typeface="Roboto"/>
              <a:ea typeface="Roboto"/>
              <a:cs typeface="Roboto"/>
              <a:sym typeface="Roboto"/>
            </a:endParaRPr>
          </a:p>
          <a:p>
            <a:pPr marL="0" lvl="0" indent="0" algn="l" rtl="0">
              <a:lnSpc>
                <a:spcPct val="100000"/>
              </a:lnSpc>
              <a:spcBef>
                <a:spcPts val="0"/>
              </a:spcBef>
              <a:spcAft>
                <a:spcPts val="0"/>
              </a:spcAft>
              <a:buNone/>
            </a:pPr>
            <a:r>
              <a:rPr lang="en" sz="1500" b="1">
                <a:solidFill>
                  <a:schemeClr val="hlink"/>
                </a:solidFill>
                <a:uFill>
                  <a:noFill/>
                </a:uFill>
                <a:latin typeface="Roboto"/>
                <a:ea typeface="Roboto"/>
                <a:cs typeface="Roboto"/>
                <a:sym typeface="Roboto"/>
                <a:hlinkClick r:id="rId14"/>
              </a:rPr>
              <a:t>VIQRC 2024-2025 Game</a:t>
            </a:r>
            <a:r>
              <a:rPr lang="en" sz="1500">
                <a:solidFill>
                  <a:srgbClr val="000000"/>
                </a:solidFill>
                <a:latin typeface="Roboto"/>
                <a:ea typeface="Roboto"/>
                <a:cs typeface="Roboto"/>
                <a:sym typeface="Roboto"/>
              </a:rPr>
              <a:t> - </a:t>
            </a:r>
            <a:r>
              <a:rPr lang="en" sz="1500">
                <a:latin typeface="Roboto"/>
                <a:ea typeface="Roboto"/>
                <a:cs typeface="Roboto"/>
                <a:sym typeface="Roboto"/>
              </a:rPr>
              <a:t>R</a:t>
            </a:r>
            <a:r>
              <a:rPr lang="en" sz="1500">
                <a:solidFill>
                  <a:srgbClr val="000000"/>
                </a:solidFill>
                <a:latin typeface="Roboto"/>
                <a:ea typeface="Roboto"/>
                <a:cs typeface="Roboto"/>
                <a:sym typeface="Roboto"/>
              </a:rPr>
              <a:t>ules </a:t>
            </a:r>
            <a:r>
              <a:rPr lang="en" sz="1500">
                <a:latin typeface="Roboto"/>
                <a:ea typeface="Roboto"/>
                <a:cs typeface="Roboto"/>
                <a:sym typeface="Roboto"/>
              </a:rPr>
              <a:t>&amp;</a:t>
            </a:r>
            <a:r>
              <a:rPr lang="en" sz="1500">
                <a:solidFill>
                  <a:srgbClr val="000000"/>
                </a:solidFill>
                <a:latin typeface="Roboto"/>
                <a:ea typeface="Roboto"/>
                <a:cs typeface="Roboto"/>
                <a:sym typeface="Roboto"/>
              </a:rPr>
              <a:t> </a:t>
            </a:r>
            <a:r>
              <a:rPr lang="en" sz="1500">
                <a:latin typeface="Roboto"/>
                <a:ea typeface="Roboto"/>
                <a:cs typeface="Roboto"/>
                <a:sym typeface="Roboto"/>
              </a:rPr>
              <a:t>G</a:t>
            </a:r>
            <a:r>
              <a:rPr lang="en" sz="1500">
                <a:solidFill>
                  <a:srgbClr val="000000"/>
                </a:solidFill>
                <a:latin typeface="Roboto"/>
                <a:ea typeface="Roboto"/>
                <a:cs typeface="Roboto"/>
                <a:sym typeface="Roboto"/>
              </a:rPr>
              <a:t>ame </a:t>
            </a:r>
            <a:r>
              <a:rPr lang="en" sz="1500">
                <a:latin typeface="Roboto"/>
                <a:ea typeface="Roboto"/>
                <a:cs typeface="Roboto"/>
                <a:sym typeface="Roboto"/>
              </a:rPr>
              <a:t>V</a:t>
            </a:r>
            <a:r>
              <a:rPr lang="en" sz="1500">
                <a:solidFill>
                  <a:srgbClr val="000000"/>
                </a:solidFill>
                <a:latin typeface="Roboto"/>
                <a:ea typeface="Roboto"/>
                <a:cs typeface="Roboto"/>
                <a:sym typeface="Roboto"/>
              </a:rPr>
              <a:t>ideo</a:t>
            </a:r>
            <a:endParaRPr sz="15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endParaRPr sz="1500">
              <a:latin typeface="Roboto"/>
              <a:ea typeface="Roboto"/>
              <a:cs typeface="Roboto"/>
              <a:sym typeface="Roboto"/>
            </a:endParaRPr>
          </a:p>
          <a:p>
            <a:pPr marL="0" lvl="0" indent="0" algn="l" rtl="0">
              <a:lnSpc>
                <a:spcPct val="100000"/>
              </a:lnSpc>
              <a:spcBef>
                <a:spcPts val="0"/>
              </a:spcBef>
              <a:spcAft>
                <a:spcPts val="0"/>
              </a:spcAft>
              <a:buNone/>
            </a:pPr>
            <a:r>
              <a:rPr lang="en" sz="1500">
                <a:latin typeface="Roboto"/>
                <a:ea typeface="Roboto"/>
                <a:cs typeface="Roboto"/>
                <a:sym typeface="Roboto"/>
              </a:rPr>
              <a:t>Send suggestions and comments about these Digital Notebooks and Digital Parts</a:t>
            </a:r>
            <a:endParaRPr sz="1500">
              <a:latin typeface="Roboto"/>
              <a:ea typeface="Roboto"/>
              <a:cs typeface="Roboto"/>
              <a:sym typeface="Roboto"/>
            </a:endParaRPr>
          </a:p>
          <a:p>
            <a:pPr marL="0" lvl="0" indent="0" algn="l" rtl="0">
              <a:lnSpc>
                <a:spcPct val="100000"/>
              </a:lnSpc>
              <a:spcBef>
                <a:spcPts val="0"/>
              </a:spcBef>
              <a:spcAft>
                <a:spcPts val="0"/>
              </a:spcAft>
              <a:buNone/>
            </a:pPr>
            <a:r>
              <a:rPr lang="en" sz="1500">
                <a:latin typeface="Roboto"/>
                <a:ea typeface="Roboto"/>
                <a:cs typeface="Roboto"/>
                <a:sym typeface="Roboto"/>
              </a:rPr>
              <a:t>to </a:t>
            </a:r>
            <a:r>
              <a:rPr lang="en" sz="1500" b="1">
                <a:solidFill>
                  <a:srgbClr val="242466"/>
                </a:solidFill>
                <a:uFill>
                  <a:noFill/>
                </a:uFill>
                <a:latin typeface="Roboto"/>
                <a:ea typeface="Roboto"/>
                <a:cs typeface="Roboto"/>
                <a:sym typeface="Roboto"/>
                <a:hlinkClick r:id="rId15">
                  <a:extLst>
                    <a:ext uri="{A12FA001-AC4F-418D-AE19-62706E023703}">
                      <ahyp:hlinkClr xmlns:ahyp="http://schemas.microsoft.com/office/drawing/2018/hyperlinkcolor" val="tx"/>
                    </a:ext>
                  </a:extLst>
                </a:hlinkClick>
              </a:rPr>
              <a:t>notebooks@vex.com</a:t>
            </a:r>
            <a:endParaRPr sz="1500" b="1">
              <a:solidFill>
                <a:srgbClr val="242466"/>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p43"/>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August 2024</a:t>
            </a:r>
            <a:endParaRPr/>
          </a:p>
        </p:txBody>
      </p:sp>
      <p:sp>
        <p:nvSpPr>
          <p:cNvPr id="363" name="Google Shape;363;p43"/>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64" name="Google Shape;364;p43"/>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65" name="Google Shape;365;p43"/>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69"/>
        <p:cNvGrpSpPr/>
        <p:nvPr/>
      </p:nvGrpSpPr>
      <p:grpSpPr>
        <a:xfrm>
          <a:off x="0" y="0"/>
          <a:ext cx="0" cy="0"/>
          <a:chOff x="0" y="0"/>
          <a:chExt cx="0" cy="0"/>
        </a:xfrm>
      </p:grpSpPr>
      <p:sp>
        <p:nvSpPr>
          <p:cNvPr id="370" name="Google Shape;370;p44"/>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September 2024</a:t>
            </a:r>
            <a:endParaRPr/>
          </a:p>
          <a:p>
            <a:pPr marL="0" lvl="0" indent="0" algn="l" rtl="0">
              <a:spcBef>
                <a:spcPts val="0"/>
              </a:spcBef>
              <a:spcAft>
                <a:spcPts val="0"/>
              </a:spcAft>
              <a:buNone/>
            </a:pPr>
            <a:endParaRPr/>
          </a:p>
        </p:txBody>
      </p:sp>
      <p:sp>
        <p:nvSpPr>
          <p:cNvPr id="371" name="Google Shape;371;p44"/>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72" name="Google Shape;372;p44"/>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73" name="Google Shape;373;p44"/>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45"/>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October 2024</a:t>
            </a:r>
            <a:endParaRPr/>
          </a:p>
        </p:txBody>
      </p:sp>
      <p:sp>
        <p:nvSpPr>
          <p:cNvPr id="379" name="Google Shape;379;p4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80" name="Google Shape;380;p45"/>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81" name="Google Shape;381;p45"/>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85"/>
        <p:cNvGrpSpPr/>
        <p:nvPr/>
      </p:nvGrpSpPr>
      <p:grpSpPr>
        <a:xfrm>
          <a:off x="0" y="0"/>
          <a:ext cx="0" cy="0"/>
          <a:chOff x="0" y="0"/>
          <a:chExt cx="0" cy="0"/>
        </a:xfrm>
      </p:grpSpPr>
      <p:sp>
        <p:nvSpPr>
          <p:cNvPr id="386" name="Google Shape;386;p46"/>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November 2024</a:t>
            </a:r>
            <a:endParaRPr/>
          </a:p>
        </p:txBody>
      </p:sp>
      <p:sp>
        <p:nvSpPr>
          <p:cNvPr id="387" name="Google Shape;387;p46"/>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88" name="Google Shape;388;p46"/>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89" name="Google Shape;389;p46"/>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47"/>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December 2024</a:t>
            </a:r>
            <a:endParaRPr/>
          </a:p>
        </p:txBody>
      </p:sp>
      <p:sp>
        <p:nvSpPr>
          <p:cNvPr id="395" name="Google Shape;395;p47"/>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96" name="Google Shape;396;p47"/>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397" name="Google Shape;397;p47"/>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Google Shape;402;p48"/>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January 2025</a:t>
            </a:r>
            <a:endParaRPr/>
          </a:p>
        </p:txBody>
      </p:sp>
      <p:sp>
        <p:nvSpPr>
          <p:cNvPr id="403" name="Google Shape;403;p4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4" name="Google Shape;404;p48"/>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405" name="Google Shape;405;p48"/>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49"/>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February 2025</a:t>
            </a:r>
            <a:endParaRPr/>
          </a:p>
        </p:txBody>
      </p:sp>
      <p:sp>
        <p:nvSpPr>
          <p:cNvPr id="411" name="Google Shape;411;p49"/>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2" name="Google Shape;412;p49"/>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413" name="Google Shape;413;p49"/>
          <p:cNvGraphicFramePr/>
          <p:nvPr/>
        </p:nvGraphicFramePr>
        <p:xfrm>
          <a:off x="242875" y="725100"/>
          <a:ext cx="7286475" cy="8657550"/>
        </p:xfrm>
        <a:graphic>
          <a:graphicData uri="http://schemas.openxmlformats.org/drawingml/2006/table">
            <a:tbl>
              <a:tblPr>
                <a:noFill/>
                <a:tableStyleId>{00303832-5AA6-43BC-B9F6-F03B1BD7682E}</a:tableStyleId>
              </a:tblPr>
              <a:tblGrid>
                <a:gridCol w="1040925">
                  <a:extLst>
                    <a:ext uri="{9D8B030D-6E8A-4147-A177-3AD203B41FA5}">
                      <a16:colId xmlns:a16="http://schemas.microsoft.com/office/drawing/2014/main" val="20000"/>
                    </a:ext>
                  </a:extLst>
                </a:gridCol>
                <a:gridCol w="1040925">
                  <a:extLst>
                    <a:ext uri="{9D8B030D-6E8A-4147-A177-3AD203B41FA5}">
                      <a16:colId xmlns:a16="http://schemas.microsoft.com/office/drawing/2014/main" val="20001"/>
                    </a:ext>
                  </a:extLst>
                </a:gridCol>
                <a:gridCol w="1040925">
                  <a:extLst>
                    <a:ext uri="{9D8B030D-6E8A-4147-A177-3AD203B41FA5}">
                      <a16:colId xmlns:a16="http://schemas.microsoft.com/office/drawing/2014/main" val="20002"/>
                    </a:ext>
                  </a:extLst>
                </a:gridCol>
                <a:gridCol w="1040925">
                  <a:extLst>
                    <a:ext uri="{9D8B030D-6E8A-4147-A177-3AD203B41FA5}">
                      <a16:colId xmlns:a16="http://schemas.microsoft.com/office/drawing/2014/main" val="20003"/>
                    </a:ext>
                  </a:extLst>
                </a:gridCol>
                <a:gridCol w="1040925">
                  <a:extLst>
                    <a:ext uri="{9D8B030D-6E8A-4147-A177-3AD203B41FA5}">
                      <a16:colId xmlns:a16="http://schemas.microsoft.com/office/drawing/2014/main" val="20004"/>
                    </a:ext>
                  </a:extLst>
                </a:gridCol>
                <a:gridCol w="1040925">
                  <a:extLst>
                    <a:ext uri="{9D8B030D-6E8A-4147-A177-3AD203B41FA5}">
                      <a16:colId xmlns:a16="http://schemas.microsoft.com/office/drawing/2014/main" val="20005"/>
                    </a:ext>
                  </a:extLst>
                </a:gridCol>
                <a:gridCol w="1040925">
                  <a:extLst>
                    <a:ext uri="{9D8B030D-6E8A-4147-A177-3AD203B41FA5}">
                      <a16:colId xmlns:a16="http://schemas.microsoft.com/office/drawing/2014/main" val="20006"/>
                    </a:ext>
                  </a:extLst>
                </a:gridCol>
              </a:tblGrid>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42925">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a:ea typeface="Roboto"/>
                        <a:cs typeface="Roboto"/>
                        <a:sym typeface="Roboto"/>
                      </a:endParaRPr>
                    </a:p>
                  </a:txBody>
                  <a:tcPr marL="45700" marR="45700" marT="228600" marB="91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3" name="Subtitle 2">
            <a:extLst>
              <a:ext uri="{FF2B5EF4-FFF2-40B4-BE49-F238E27FC236}">
                <a16:creationId xmlns:a16="http://schemas.microsoft.com/office/drawing/2014/main" id="{1D6FA758-4F39-2761-7EE2-E41DF3CDACA7}"/>
              </a:ext>
            </a:extLst>
          </p:cNvPr>
          <p:cNvSpPr>
            <a:spLocks noGrp="1"/>
          </p:cNvSpPr>
          <p:nvPr>
            <p:ph type="subTitle" idx="1"/>
          </p:nvPr>
        </p:nvSpPr>
        <p:spPr/>
        <p:txBody>
          <a:bodyPr/>
          <a:lstStyle/>
          <a:p>
            <a:endParaRPr lang="en-US"/>
          </a:p>
          <a:p>
            <a:endParaRPr lang="en-US"/>
          </a:p>
          <a:p>
            <a:r>
              <a:rPr lang="en-US"/>
              <a:t>4                  Recap of August</a:t>
            </a:r>
          </a:p>
          <a:p>
            <a:r>
              <a:rPr lang="en-US"/>
              <a:t>5                  Recap of September</a:t>
            </a:r>
          </a:p>
          <a:p>
            <a:r>
              <a:rPr lang="en-US"/>
              <a:t>6                  Recap of October</a:t>
            </a:r>
          </a:p>
          <a:p>
            <a:r>
              <a:rPr lang="en-US"/>
              <a:t>7                  Recap of November</a:t>
            </a:r>
          </a:p>
          <a:p>
            <a:r>
              <a:rPr lang="en-US"/>
              <a:t>8                  Recap of December</a:t>
            </a:r>
          </a:p>
          <a:p>
            <a:r>
              <a:rPr lang="en-US"/>
              <a:t>9      Recap of January</a:t>
            </a:r>
          </a:p>
          <a:p>
            <a:r>
              <a:rPr lang="en-US"/>
              <a:t>10                Recap of February</a:t>
            </a:r>
          </a:p>
          <a:p>
            <a:r>
              <a:rPr lang="en-US" dirty="0"/>
              <a:t>12    Claw bot design</a:t>
            </a:r>
          </a:p>
          <a:p>
            <a:r>
              <a:rPr lang="en-US" dirty="0"/>
              <a:t>13       Swish bot design 1</a:t>
            </a:r>
          </a:p>
          <a:p>
            <a:r>
              <a:rPr lang="en-US" dirty="0"/>
              <a:t>14                Swish bot design 2</a:t>
            </a:r>
          </a:p>
          <a:p>
            <a:r>
              <a:rPr lang="en-US" dirty="0"/>
              <a:t>16                Port mappings</a:t>
            </a:r>
          </a:p>
          <a:p>
            <a:r>
              <a:rPr lang="en-US" dirty="0"/>
              <a:t>17                Controller Specifications</a:t>
            </a:r>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subTitle" idx="1"/>
          </p:nvPr>
        </p:nvSpPr>
        <p:spPr>
          <a:xfrm>
            <a:off x="369117" y="217603"/>
            <a:ext cx="7174683" cy="8686800"/>
          </a:xfrm>
          <a:prstGeom prst="rect">
            <a:avLst/>
          </a:prstGeom>
        </p:spPr>
        <p:txBody>
          <a:bodyPr spcFirstLastPara="1" wrap="square" lIns="0" tIns="0" rIns="0" bIns="0" anchor="t" anchorCtr="0">
            <a:noAutofit/>
          </a:bodyPr>
          <a:lstStyle/>
          <a:p>
            <a:pPr marL="0" indent="0" algn="ctr"/>
            <a:r>
              <a:rPr lang="en-US" sz="3000">
                <a:latin typeface="Batang"/>
              </a:rPr>
              <a:t>Recap of August</a:t>
            </a:r>
          </a:p>
          <a:p>
            <a:pPr marL="0" indent="0"/>
            <a:endParaRPr lang="en-US">
              <a:latin typeface="Batang"/>
            </a:endParaRPr>
          </a:p>
          <a:p>
            <a:pPr marL="0" indent="0"/>
            <a:r>
              <a:rPr lang="en-US" sz="1500">
                <a:latin typeface="Batang"/>
                <a:ea typeface="Roboto"/>
              </a:rPr>
              <a:t>In the month of August, we started building the board and the goals. We had different roles such as builder 1, builder 2, supply manager, and floater. On the first class, we quickly built the main board. Over the next classes in August, we started working on the switches and loading station. Since we had just started robotics, we scrambled for a tutorial to use to push us in the right direction. That is when we found the </a:t>
            </a:r>
            <a:r>
              <a:rPr lang="en-US">
                <a:latin typeface="Batang"/>
              </a:rPr>
              <a:t>claw bot. </a:t>
            </a:r>
            <a:endParaRPr lang="en-US" sz="1500">
              <a:latin typeface="Batang"/>
              <a:ea typeface="Roboto"/>
            </a:endParaRPr>
          </a:p>
        </p:txBody>
      </p:sp>
      <p:sp>
        <p:nvSpPr>
          <p:cNvPr id="195" name="Google Shape;195;p26"/>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1A554FF0-46F6-9294-A52E-219AE660408C}"/>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4A39374-8E4A-AE91-47BD-87287331CB3C}"/>
                  </a:ext>
                </a:extLst>
              </p14:cNvPr>
              <p14:cNvContentPartPr/>
              <p14:nvPr/>
            </p14:nvContentPartPr>
            <p14:xfrm>
              <a:off x="4602082" y="2230449"/>
              <a:ext cx="12960" cy="48240"/>
            </p14:xfrm>
          </p:contentPart>
        </mc:Choice>
        <mc:Fallback xmlns="">
          <p:pic>
            <p:nvPicPr>
              <p:cNvPr id="7" name="Ink 6">
                <a:extLst>
                  <a:ext uri="{FF2B5EF4-FFF2-40B4-BE49-F238E27FC236}">
                    <a16:creationId xmlns:a16="http://schemas.microsoft.com/office/drawing/2014/main" id="{34A39374-8E4A-AE91-47BD-87287331CB3C}"/>
                  </a:ext>
                </a:extLst>
              </p:cNvPr>
              <p:cNvPicPr/>
              <p:nvPr/>
            </p:nvPicPr>
            <p:blipFill>
              <a:blip r:embed="rId4"/>
              <a:stretch>
                <a:fillRect/>
              </a:stretch>
            </p:blipFill>
            <p:spPr>
              <a:xfrm>
                <a:off x="4591282" y="2219649"/>
                <a:ext cx="342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D55363B-3DC6-C8DA-9833-61184090196E}"/>
                  </a:ext>
                </a:extLst>
              </p14:cNvPr>
              <p14:cNvContentPartPr/>
              <p14:nvPr/>
            </p14:nvContentPartPr>
            <p14:xfrm>
              <a:off x="4732762" y="2315769"/>
              <a:ext cx="19080" cy="360"/>
            </p14:xfrm>
          </p:contentPart>
        </mc:Choice>
        <mc:Fallback xmlns="">
          <p:pic>
            <p:nvPicPr>
              <p:cNvPr id="8" name="Ink 7">
                <a:extLst>
                  <a:ext uri="{FF2B5EF4-FFF2-40B4-BE49-F238E27FC236}">
                    <a16:creationId xmlns:a16="http://schemas.microsoft.com/office/drawing/2014/main" id="{9D55363B-3DC6-C8DA-9833-61184090196E}"/>
                  </a:ext>
                </a:extLst>
              </p:cNvPr>
              <p:cNvPicPr/>
              <p:nvPr/>
            </p:nvPicPr>
            <p:blipFill>
              <a:blip r:embed="rId6"/>
              <a:stretch>
                <a:fillRect/>
              </a:stretch>
            </p:blipFill>
            <p:spPr>
              <a:xfrm>
                <a:off x="4721962" y="2304969"/>
                <a:ext cx="40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8CC2387-7FE8-D384-789B-CD52BCB5223B}"/>
                  </a:ext>
                </a:extLst>
              </p14:cNvPr>
              <p14:cNvContentPartPr/>
              <p14:nvPr/>
            </p14:nvContentPartPr>
            <p14:xfrm>
              <a:off x="4578322" y="1980797"/>
              <a:ext cx="79920" cy="117360"/>
            </p14:xfrm>
          </p:contentPart>
        </mc:Choice>
        <mc:Fallback xmlns="">
          <p:pic>
            <p:nvPicPr>
              <p:cNvPr id="9" name="Ink 8">
                <a:extLst>
                  <a:ext uri="{FF2B5EF4-FFF2-40B4-BE49-F238E27FC236}">
                    <a16:creationId xmlns:a16="http://schemas.microsoft.com/office/drawing/2014/main" id="{98CC2387-7FE8-D384-789B-CD52BCB5223B}"/>
                  </a:ext>
                </a:extLst>
              </p:cNvPr>
              <p:cNvPicPr/>
              <p:nvPr/>
            </p:nvPicPr>
            <p:blipFill>
              <a:blip r:embed="rId8"/>
              <a:stretch>
                <a:fillRect/>
              </a:stretch>
            </p:blipFill>
            <p:spPr>
              <a:xfrm>
                <a:off x="4567522" y="1969997"/>
                <a:ext cx="101160" cy="1386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A6145D31-A66A-59A3-D57D-3049DEDBD34D}"/>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17DDA090-F3D9-DB0E-1E62-4029E47E1F74}"/>
              </a:ext>
            </a:extLst>
          </p:cNvPr>
          <p:cNvSpPr txBox="1">
            <a:spLocks noGrp="1"/>
          </p:cNvSpPr>
          <p:nvPr>
            <p:ph type="subTitle" idx="1"/>
          </p:nvPr>
        </p:nvSpPr>
        <p:spPr>
          <a:xfrm>
            <a:off x="423519" y="231325"/>
            <a:ext cx="7112160" cy="8686800"/>
          </a:xfrm>
          <a:prstGeom prst="rect">
            <a:avLst/>
          </a:prstGeom>
        </p:spPr>
        <p:txBody>
          <a:bodyPr spcFirstLastPara="1" wrap="square" lIns="0" tIns="0" rIns="0" bIns="0" anchor="t" anchorCtr="0">
            <a:noAutofit/>
          </a:bodyPr>
          <a:lstStyle/>
          <a:p>
            <a:pPr marL="0" indent="0" algn="ctr"/>
            <a:r>
              <a:rPr lang="en-US" sz="3000">
                <a:latin typeface="Batang"/>
              </a:rPr>
              <a:t>Recap of September</a:t>
            </a:r>
          </a:p>
          <a:p>
            <a:pPr marL="0" indent="0"/>
            <a:endParaRPr lang="en-US">
              <a:latin typeface="Batang"/>
            </a:endParaRPr>
          </a:p>
          <a:p>
            <a:pPr marL="0" indent="0"/>
            <a:r>
              <a:rPr lang="en-US" sz="1500">
                <a:latin typeface="Batang"/>
              </a:rPr>
              <a:t>In the month of September, we finished the </a:t>
            </a:r>
            <a:r>
              <a:rPr lang="en-US">
                <a:latin typeface="Batang"/>
              </a:rPr>
              <a:t>claw bot</a:t>
            </a:r>
            <a:r>
              <a:rPr lang="en-US" sz="1500">
                <a:latin typeface="Batang"/>
              </a:rPr>
              <a:t>. However, we realized</a:t>
            </a:r>
            <a:r>
              <a:rPr lang="en-US">
                <a:latin typeface="Batang"/>
              </a:rPr>
              <a:t> that the weight was </a:t>
            </a:r>
            <a:r>
              <a:rPr lang="en-US" err="1">
                <a:latin typeface="Batang"/>
              </a:rPr>
              <a:t>to</a:t>
            </a:r>
            <a:r>
              <a:rPr lang="en-US">
                <a:latin typeface="Batang"/>
              </a:rPr>
              <a:t> much to lift the ball. Then, on September 19th, we went to a local scrimmage and realized that this year's </a:t>
            </a:r>
            <a:r>
              <a:rPr lang="en-US" err="1">
                <a:latin typeface="Batang"/>
              </a:rPr>
              <a:t>robo</a:t>
            </a:r>
            <a:r>
              <a:rPr lang="en-US">
                <a:latin typeface="Batang"/>
              </a:rPr>
              <a:t> model was the </a:t>
            </a:r>
            <a:r>
              <a:rPr lang="en-US" err="1">
                <a:latin typeface="Batang"/>
              </a:rPr>
              <a:t>swishbot</a:t>
            </a:r>
            <a:r>
              <a:rPr lang="en-US">
                <a:latin typeface="Batang"/>
              </a:rPr>
              <a:t>. After noticing this, we immediately started our build on the </a:t>
            </a:r>
            <a:r>
              <a:rPr lang="en-US" err="1">
                <a:latin typeface="Batang"/>
              </a:rPr>
              <a:t>swishbot</a:t>
            </a:r>
            <a:r>
              <a:rPr lang="en-US">
                <a:latin typeface="Batang"/>
              </a:rPr>
              <a:t>.</a:t>
            </a:r>
            <a:endParaRPr lang="en-US"/>
          </a:p>
        </p:txBody>
      </p:sp>
      <p:sp>
        <p:nvSpPr>
          <p:cNvPr id="195" name="Google Shape;195;p26">
            <a:extLst>
              <a:ext uri="{FF2B5EF4-FFF2-40B4-BE49-F238E27FC236}">
                <a16:creationId xmlns:a16="http://schemas.microsoft.com/office/drawing/2014/main" id="{695CAAA5-6FBF-3D58-6317-06A8F0E13EC0}"/>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92E26154-E049-16E9-3897-21844BA7AC93}"/>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6319D1E8-ECDB-3DC1-F378-F14F2F04B2B7}"/>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E6C7CE6A-1030-A0CF-C0AC-0B82AC624CCA}"/>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32E2C329-9539-A5E7-3641-F1921C5EF62A}"/>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24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DF733634-815E-8129-C51B-3FE7EC26B619}"/>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F7323225-34F3-1584-1373-808EF70FCFC5}"/>
              </a:ext>
            </a:extLst>
          </p:cNvPr>
          <p:cNvSpPr txBox="1">
            <a:spLocks noGrp="1"/>
          </p:cNvSpPr>
          <p:nvPr>
            <p:ph type="subTitle" idx="1"/>
          </p:nvPr>
        </p:nvSpPr>
        <p:spPr>
          <a:xfrm>
            <a:off x="423519" y="231325"/>
            <a:ext cx="7175435" cy="8686800"/>
          </a:xfrm>
          <a:prstGeom prst="rect">
            <a:avLst/>
          </a:prstGeom>
        </p:spPr>
        <p:txBody>
          <a:bodyPr spcFirstLastPara="1" wrap="square" lIns="0" tIns="0" rIns="0" bIns="0" anchor="t" anchorCtr="0">
            <a:noAutofit/>
          </a:bodyPr>
          <a:lstStyle/>
          <a:p>
            <a:pPr marL="0" indent="0" algn="ctr"/>
            <a:r>
              <a:rPr lang="en-US" sz="3000">
                <a:latin typeface="Batang"/>
              </a:rPr>
              <a:t>Recap of October</a:t>
            </a:r>
          </a:p>
          <a:p>
            <a:pPr marL="0" indent="0"/>
            <a:endParaRPr lang="en-US">
              <a:latin typeface="Batang"/>
            </a:endParaRPr>
          </a:p>
          <a:p>
            <a:pPr marL="0" indent="0"/>
            <a:r>
              <a:rPr lang="en-US" sz="1500">
                <a:latin typeface="Batang"/>
              </a:rPr>
              <a:t>In the month of </a:t>
            </a:r>
            <a:r>
              <a:rPr lang="en-US">
                <a:latin typeface="Batang"/>
              </a:rPr>
              <a:t>October, it took us several classes to build the swish bot. We encountered a problem where the rollers weren't aligned properly and couldn't rub against each other due to a malfunction. Our solution was to add small washers, which shifted the rollers to the left, and once we did that, everything worked! But then we started to practice our driving and then we had a problem. The controller's direction was opposite! After some lucky tweaking, we finally managed to make it normal.</a:t>
            </a:r>
          </a:p>
        </p:txBody>
      </p:sp>
      <p:sp>
        <p:nvSpPr>
          <p:cNvPr id="195" name="Google Shape;195;p26">
            <a:extLst>
              <a:ext uri="{FF2B5EF4-FFF2-40B4-BE49-F238E27FC236}">
                <a16:creationId xmlns:a16="http://schemas.microsoft.com/office/drawing/2014/main" id="{432A94B0-0747-3E37-C919-61F6C28A3DD8}"/>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5E6DFAC4-2C7D-EC2E-24C2-CCC465527A66}"/>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1FF8789B-2AC5-FFF9-AF13-0D505F42CC59}"/>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293FFBC5-A22C-1F3D-ACF5-E2C588A3A864}"/>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8431C3A9-7C14-5A09-BF6C-F32498BB4C3D}"/>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1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64972CF4-AD1C-614A-6C91-66956EC427C7}"/>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39A7BFA1-A0E5-2AAA-BFF4-B2355E67FB70}"/>
              </a:ext>
            </a:extLst>
          </p:cNvPr>
          <p:cNvSpPr txBox="1">
            <a:spLocks noGrp="1"/>
          </p:cNvSpPr>
          <p:nvPr>
            <p:ph type="subTitle" idx="1"/>
          </p:nvPr>
        </p:nvSpPr>
        <p:spPr>
          <a:xfrm>
            <a:off x="423519" y="231325"/>
            <a:ext cx="7112160" cy="8686800"/>
          </a:xfrm>
          <a:prstGeom prst="rect">
            <a:avLst/>
          </a:prstGeom>
        </p:spPr>
        <p:txBody>
          <a:bodyPr spcFirstLastPara="1" wrap="square" lIns="0" tIns="0" rIns="0" bIns="0" anchor="t" anchorCtr="0">
            <a:noAutofit/>
          </a:bodyPr>
          <a:lstStyle/>
          <a:p>
            <a:pPr marL="0" indent="0" algn="ctr"/>
            <a:r>
              <a:rPr lang="en-US" sz="3000" dirty="0">
                <a:latin typeface="Batang"/>
              </a:rPr>
              <a:t>Recap of November</a:t>
            </a:r>
          </a:p>
          <a:p>
            <a:pPr marL="0" indent="0"/>
            <a:endParaRPr lang="en-US" dirty="0">
              <a:latin typeface="Batang"/>
            </a:endParaRPr>
          </a:p>
          <a:p>
            <a:pPr marL="0" indent="0"/>
            <a:r>
              <a:rPr lang="en-US">
                <a:latin typeface="Batang"/>
              </a:rPr>
              <a:t>In November, we started working on our autonomous project. First, we researched the code and watched several videos on the topic, which took about two full 3-hour classes. Afterward, we began developing the autonomous system. A few classes in, we made some progress and started programming it to perform basic motions. Initially, we used the sensors, but we encountered a problem where the roller wasn't functioning properly, and it wasn't processing correctly. We brainstormed and tried to troubleshoot, and eventually realized we could use the sensors in a different way. When we implemented this approach, it worked a little better, but then the launcher moved down unexpectedly. To resolve this, we watched more tutorials and learned how to fix the issue. Although we made progress, we were still a little confused at times.</a:t>
            </a:r>
          </a:p>
        </p:txBody>
      </p:sp>
      <p:sp>
        <p:nvSpPr>
          <p:cNvPr id="195" name="Google Shape;195;p26">
            <a:extLst>
              <a:ext uri="{FF2B5EF4-FFF2-40B4-BE49-F238E27FC236}">
                <a16:creationId xmlns:a16="http://schemas.microsoft.com/office/drawing/2014/main" id="{4390D9AA-0FF2-DA43-E4B8-45F7343D4F7C}"/>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3D32AD35-7D4A-D256-D490-95B0C07C7710}"/>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C82BDF2B-2970-5369-4153-7FB4EC9141F9}"/>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20B85A24-9E98-CD23-7A9F-FE31F306E05E}"/>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4E7C6FEF-0E06-CB00-CB7D-1088D2F26BA5}"/>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70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6A7EFB9B-9A92-D7F8-BBC6-428CF90900A1}"/>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6DC2D4D0-D756-59C0-7434-3787BADE5652}"/>
              </a:ext>
            </a:extLst>
          </p:cNvPr>
          <p:cNvSpPr txBox="1">
            <a:spLocks noGrp="1"/>
          </p:cNvSpPr>
          <p:nvPr>
            <p:ph type="subTitle" idx="1"/>
          </p:nvPr>
        </p:nvSpPr>
        <p:spPr>
          <a:xfrm>
            <a:off x="423519" y="231325"/>
            <a:ext cx="6806327" cy="8686800"/>
          </a:xfrm>
          <a:prstGeom prst="rect">
            <a:avLst/>
          </a:prstGeom>
        </p:spPr>
        <p:txBody>
          <a:bodyPr spcFirstLastPara="1" wrap="square" lIns="0" tIns="0" rIns="0" bIns="0" anchor="t" anchorCtr="0">
            <a:noAutofit/>
          </a:bodyPr>
          <a:lstStyle/>
          <a:p>
            <a:pPr marL="0" indent="0" algn="ctr"/>
            <a:r>
              <a:rPr lang="en-US" sz="3000">
                <a:latin typeface="Batang"/>
              </a:rPr>
              <a:t>Recap of December</a:t>
            </a:r>
            <a:endParaRPr lang="en-US"/>
          </a:p>
          <a:p>
            <a:pPr marL="0" indent="0"/>
            <a:endParaRPr lang="en-US">
              <a:latin typeface="Batang"/>
            </a:endParaRPr>
          </a:p>
          <a:p>
            <a:pPr marL="0" indent="0"/>
            <a:r>
              <a:rPr lang="en-US" sz="1500">
                <a:latin typeface="Batang"/>
              </a:rPr>
              <a:t>In the month of </a:t>
            </a:r>
            <a:r>
              <a:rPr lang="en-US">
                <a:latin typeface="Batang"/>
              </a:rPr>
              <a:t>December, we participated in a competition at Charlote. In the competition we came 6th in driving skills and 18th in team alliance. When we got back we tried to make the launcher go down faster, but we had a problem with changing the string. This caused the robot to break and we couldn't fix it back. At the end we were trying to find ideas for a new robot and decided to build the claw bin. A robot we never thought of. </a:t>
            </a:r>
          </a:p>
        </p:txBody>
      </p:sp>
      <p:sp>
        <p:nvSpPr>
          <p:cNvPr id="195" name="Google Shape;195;p26">
            <a:extLst>
              <a:ext uri="{FF2B5EF4-FFF2-40B4-BE49-F238E27FC236}">
                <a16:creationId xmlns:a16="http://schemas.microsoft.com/office/drawing/2014/main" id="{ACE65DF5-2DC9-8E29-6840-23AA6E570450}"/>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F043C6BE-7C62-36DF-C683-86D46CB1DAFF}"/>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74F0C1DE-7E06-96A8-B79F-CCB4B9D841F9}"/>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2FDD3A90-ED88-8356-989B-EE04EB78BD37}"/>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0DBDC560-7785-1F65-4268-5FA353C73A9F}"/>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70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850D4E63-E409-126B-D24E-EAF597EE07BF}"/>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084E1F29-EC65-BFFE-C769-DA6D7238D66F}"/>
              </a:ext>
            </a:extLst>
          </p:cNvPr>
          <p:cNvSpPr txBox="1">
            <a:spLocks noGrp="1"/>
          </p:cNvSpPr>
          <p:nvPr>
            <p:ph type="subTitle" idx="1"/>
          </p:nvPr>
        </p:nvSpPr>
        <p:spPr>
          <a:xfrm>
            <a:off x="423519" y="231325"/>
            <a:ext cx="7112160" cy="8686800"/>
          </a:xfrm>
          <a:prstGeom prst="rect">
            <a:avLst/>
          </a:prstGeom>
        </p:spPr>
        <p:txBody>
          <a:bodyPr spcFirstLastPara="1" wrap="square" lIns="0" tIns="0" rIns="0" bIns="0" anchor="t" anchorCtr="0">
            <a:noAutofit/>
          </a:bodyPr>
          <a:lstStyle/>
          <a:p>
            <a:pPr marL="0" indent="0" algn="ctr"/>
            <a:r>
              <a:rPr lang="en-US" sz="3000" dirty="0">
                <a:latin typeface="Batang"/>
              </a:rPr>
              <a:t>Recap of January</a:t>
            </a:r>
            <a:endParaRPr lang="en-US" dirty="0"/>
          </a:p>
          <a:p>
            <a:pPr marL="0" indent="0"/>
            <a:endParaRPr lang="en-US">
              <a:latin typeface="Batang"/>
            </a:endParaRPr>
          </a:p>
          <a:p>
            <a:pPr marL="0" indent="0"/>
            <a:r>
              <a:rPr lang="en-US" sz="1500" dirty="0">
                <a:latin typeface="Batang"/>
              </a:rPr>
              <a:t>In the month of </a:t>
            </a:r>
            <a:r>
              <a:rPr lang="en-US" dirty="0">
                <a:latin typeface="Batang"/>
              </a:rPr>
              <a:t>January, after winter break we started the claw bin. We brain stormed what to do. We started to build the bin. We got to many problems during the build phase. One problem is how to flip the bin to make the bottom switch and since we were unable to solve these problems, we decided to build the swish bot 2.0. We started building the swish bot 2.0 and finished it </a:t>
            </a:r>
            <a:r>
              <a:rPr lang="en-US">
                <a:latin typeface="Batang"/>
              </a:rPr>
              <a:t>in the same month. At end of the month we started programming our first working </a:t>
            </a:r>
            <a:r>
              <a:rPr lang="en-US" dirty="0">
                <a:latin typeface="Batang"/>
              </a:rPr>
              <a:t>autonomous.</a:t>
            </a:r>
          </a:p>
        </p:txBody>
      </p:sp>
      <p:sp>
        <p:nvSpPr>
          <p:cNvPr id="195" name="Google Shape;195;p26">
            <a:extLst>
              <a:ext uri="{FF2B5EF4-FFF2-40B4-BE49-F238E27FC236}">
                <a16:creationId xmlns:a16="http://schemas.microsoft.com/office/drawing/2014/main" id="{97692246-0D8C-E907-88B7-40BB594C36EF}"/>
              </a:ext>
            </a:extLst>
          </p:cNvPr>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p26">
            <a:extLst>
              <a:ext uri="{FF2B5EF4-FFF2-40B4-BE49-F238E27FC236}">
                <a16:creationId xmlns:a16="http://schemas.microsoft.com/office/drawing/2014/main" id="{BC8096A8-44FA-A44F-4638-222F49DC4DDF}"/>
              </a:ext>
            </a:extLst>
          </p:cNvPr>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 name="Google Shape;197;p26">
            <a:extLst>
              <a:ext uri="{FF2B5EF4-FFF2-40B4-BE49-F238E27FC236}">
                <a16:creationId xmlns:a16="http://schemas.microsoft.com/office/drawing/2014/main" id="{4605E029-AC14-BF49-8D83-2F0F42602F5C}"/>
              </a:ext>
            </a:extLst>
          </p:cNvPr>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8" name="Google Shape;198;p26">
            <a:extLst>
              <a:ext uri="{FF2B5EF4-FFF2-40B4-BE49-F238E27FC236}">
                <a16:creationId xmlns:a16="http://schemas.microsoft.com/office/drawing/2014/main" id="{DEE5C09D-572B-62E7-A859-DAEBEC6E67AF}"/>
              </a:ext>
            </a:extLst>
          </p:cNvPr>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BDDA78D7-50C9-FE9D-0759-64F6602CF9A3}"/>
              </a:ext>
            </a:extLst>
          </p:cNvPr>
          <p:cNvSpPr/>
          <p:nvPr/>
        </p:nvSpPr>
        <p:spPr>
          <a:xfrm>
            <a:off x="26297" y="9111797"/>
            <a:ext cx="7724882" cy="11149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703564"/>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VEX IQ Robotics">
  <a:themeElements>
    <a:clrScheme name="Simple Light">
      <a:dk1>
        <a:srgbClr val="000000"/>
      </a:dk1>
      <a:lt1>
        <a:srgbClr val="FFFFFF"/>
      </a:lt1>
      <a:dk2>
        <a:srgbClr val="888B8D"/>
      </a:dk2>
      <a:lt2>
        <a:srgbClr val="0076BB"/>
      </a:lt2>
      <a:accent1>
        <a:srgbClr val="DCE4F2"/>
      </a:accent1>
      <a:accent2>
        <a:srgbClr val="95B8DF"/>
      </a:accent2>
      <a:accent3>
        <a:srgbClr val="3491C9"/>
      </a:accent3>
      <a:accent4>
        <a:srgbClr val="005A8D"/>
      </a:accent4>
      <a:accent5>
        <a:srgbClr val="112C3B"/>
      </a:accent5>
      <a:accent6>
        <a:srgbClr val="54565A"/>
      </a:accent6>
      <a:hlink>
        <a:srgbClr val="242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1072a89-7fca-4cde-a094-3ac17309187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6DA40A57142554D9FEE212BC6E37615" ma:contentTypeVersion="8" ma:contentTypeDescription="Create a new document." ma:contentTypeScope="" ma:versionID="658d3de9a8654e7750394cd9a6c18284">
  <xsd:schema xmlns:xsd="http://www.w3.org/2001/XMLSchema" xmlns:xs="http://www.w3.org/2001/XMLSchema" xmlns:p="http://schemas.microsoft.com/office/2006/metadata/properties" xmlns:ns3="5e961542-74fb-4a93-835b-336b86ecc66c" xmlns:ns4="b1072a89-7fca-4cde-a094-3ac173091871" targetNamespace="http://schemas.microsoft.com/office/2006/metadata/properties" ma:root="true" ma:fieldsID="7cc39666f9b7dbbd1830ee0604541555" ns3:_="" ns4:_="">
    <xsd:import namespace="5e961542-74fb-4a93-835b-336b86ecc66c"/>
    <xsd:import namespace="b1072a89-7fca-4cde-a094-3ac17309187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SearchPropertie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961542-74fb-4a93-835b-336b86ecc66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072a89-7fca-4cde-a094-3ac17309187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100AE4-9FB3-47A4-AD99-DD5CBFD4BD92}">
  <ds:schemaRefs>
    <ds:schemaRef ds:uri="b1072a89-7fca-4cde-a094-3ac173091871"/>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2.xml><?xml version="1.0" encoding="utf-8"?>
<ds:datastoreItem xmlns:ds="http://schemas.openxmlformats.org/officeDocument/2006/customXml" ds:itemID="{C8A7CE3C-C8C3-4377-8F91-D4212220DFAD}">
  <ds:schemaRefs>
    <ds:schemaRef ds:uri="5e961542-74fb-4a93-835b-336b86ecc66c"/>
    <ds:schemaRef ds:uri="b1072a89-7fca-4cde-a094-3ac1730918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262BB454-1B21-4D8D-83BA-9A67614721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26</Slides>
  <Notes>26</Notes>
  <HiddenSlides>8</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VEX IQ Robotics</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Claw bot</vt:lpstr>
      <vt:lpstr>Swish bot </vt:lpstr>
      <vt:lpstr>Swish bot 2.0</vt:lpstr>
      <vt:lpstr>PowerPoint Presentation</vt:lpstr>
      <vt:lpstr>PowerPoint Presentation</vt:lpstr>
      <vt:lpstr>“Rapid Relay” Game Field</vt:lpstr>
      <vt:lpstr>PowerPoint Presentation</vt:lpstr>
      <vt:lpstr>PowerPoint Presentation</vt:lpstr>
      <vt:lpstr>Week of: MM/DD/YYYY</vt:lpstr>
      <vt:lpstr>August 2024</vt:lpstr>
      <vt:lpstr>September 2024 </vt:lpstr>
      <vt:lpstr>October 2024</vt:lpstr>
      <vt:lpstr>November 2024</vt:lpstr>
      <vt:lpstr>December 2024</vt:lpstr>
      <vt:lpstr>January 2025</vt:lpstr>
      <vt:lpstr>February 2025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Gutierrez</dc:creator>
  <cp:revision>39</cp:revision>
  <dcterms:modified xsi:type="dcterms:W3CDTF">2025-02-27T12:51:54Z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0x01010036DA40A57142554D9FEE212BC6E37615</vt:lpwstr>
  </property>
</Properties>
</file>